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проснулся рано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утро, где лучик будит дом и природу.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солнечный лучик так понятен детям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знакомо утро, когда в комнату тихо заглядывает солнце. В стихотворении обычный свет становится маленьким героем: он делает мир яснее, теплее и добрее.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как тонкая дорожка 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— это узкая полоска света, которая приходит от солнца. Он легко скользит по стене, окну, столу и полу. В стихах он кажется живым, будто сам выбирает, куда заглянуть дальше.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гость в комнате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лучик может первым попасть в окно и коснуться подушки, шторы или книжки. От его света комната будто просыпается вместе с ребёнком. Всё вокруг становится яснее, мягче и уютнее.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герой утренней сказки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детского стихотворения лучик часто похож на любопытного малыша. Он быстрый, ласковый и очень непоседливый. Такой образ помогает увидеть в обычном солнечном свете доброго помощника, который приносит радость в дом.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солнечный лучик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стихотворном мире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 в стихах звучит тихо и мягко. Воздух свежий, на траве блестит роса, а птицы подают первые негромкие голоса.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вокруг ещё сонно и спокойно. Потом появляется свет, и всё постепенно меняется: будто сама природа открывает глаза и улыбается новому дню.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утро кажется немного волшебным. Оно не шумит и не спешит, а приходит осторожно, как добрый гость, который никого не будит слишком резко.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лучик появляется в стихотворении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движение от ночной тишины к светлому утру.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образ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сразу напоминает о солнце и домашнем уюте. Даже короткое прикосновение света делает утро мягче и приятнее, будто в комнате зажгли маленькую добрую лампу.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приносит весёлое чувство начала дня. Всё кажется чуть ярче, а мысли — легче, поэтому утро в стихах звучит не сонно, а бодро и дружелюбно.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лучика не шумный и не резкий. Он приходит тихо, поэтому рядом с ним легко почувствовать мир и уверенность, будто день начался правильно.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в стихотворении похож на ласкового помощника. Он никого не торопит, а просто делится светом, и от этого даже обычная комната кажется добрее.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увидеть картину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«золотой», «тёплый» и «светлый» сразу создают ясную картину. Они помогают представить не просто утро, а сияющий и добрый мир, где всё наполнено мягким светом.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лучик живым: он будто идёт, заглядывает и играет со светом. Поэтому ребёнок легко видит в нём маленького путешественника, который осторожно исследует комнату.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в образе лучика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лучике так, будто он умеет просыпаться, заглядывать и бежать. Это делает свет похожим на живого героя, а не просто на яркое пятно.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называется олицетворением. Он помогает детям лучше почувствовать природу, потому что знакомые вещи начинают вести себя как добрые сказочные персонажи.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лучик «действует» сам, стихотворение становится теплее и интереснее. Ребёнку легче представить, как свет входит в комнату и осторожно будит новый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вокруг лучика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словно оживают и тянутся к свету. Их лепестки становятся заметнее, а комната наполняется ощущением свежего утра и тихой радости.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 и листьях блестят капельки росы. Они переливаются, как крошечные бусины, и показывают, что ночь уже отступила.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просыпаются и подают первые голоса. Их негромкое пение делает утро живым, но не шумным, будто весь мир только начал потягиваться.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маленький луч меняет всё вокруг. От него природа кажется дружной и светлой, а утро — временем тихого, очень заметного чуда.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от солнца к комнате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утренний свет приходит в дом и делает его ярче.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солнечный луч заметно меняет ощущение утра: становится светлее, теплее и спокойнее.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утренним солнечным светом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прикосновение света к подоконнику уже делает комнату уютнее.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куда заглянул лучик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может опуститься на подушку, скользнуть по столу и задержаться на книжке. Обычные вещи сразу выглядят наряднее и будто улыбаются новому дню.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комнате легко увидеть маленькое чудо: светлые шторы, подоконник, цветок и проснувшегося ребёнка. Всё вместе создаёт тихую, добрую картину утра.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приносит ощущение весёлого начала дня. Он делает картину живой и помогает почувствовать, что утро может быть очень приятным.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свет не обжигает, а ласково касается комнаты. От этого возникает чувство заботы, уюта и мягкого, домашнего тепла.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ведёт себя как маленький исследователь: заглядывает, пробегает и всё рассматривает. Так текст пробуждает желание внимательнее смотреть на обычное утро.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утро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стихотворном мире движение света превращает тихое утро в добрый, радостный день.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лучика с природой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рождается высоко в небе и постепенно становится заметным. Так начинается путь, который соединяет солнечное утро с землёй.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роса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 блестят капельки росы, и они сразу становятся виднее в лучах солнца. Даже самые маленькие детали природы оживают.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подают голоса, а листья чуть шевелятся на ветру. Лучик помогает заметить, что природа уже проснулась и движется навстречу дню.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окна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доходит до домов и комнат, где его встречают люди. Он соединяет всё вокруг и делает утро общим и радостным.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стихотворению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в которое заглянуло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показать комнату ранним утром: светлое окно, мягкие занавески и тонкий жёлтый луч. На подоконнике может стоять цветок, а рядом — только что проснувшийся ребёнок, который щурится от света.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в тёплых красках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голубое небо, зелёные листья и золотистый свет на столе или полу. Такая сцена передаёт спокойствие, свежесть и ощущение, что день начался очень ласково.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тишина раннего утра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слышны редкие голоса птиц и лёгкий ветер. На этом спокойном фоне солнечный лучик особенно заметен, словно маленький знак наступающего дня.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помогает лучше почувствовать свет: он кажется мягким, чистым и очень добрым. Даже шорох листьев рядом с окном звучит тише обычного.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словно идёт по комнате осторожными шагами. Он не торопится, а медленно касается предметов и делает утро похожим на маленькое чудо.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спокойно, свет становится главным героем картины. Именно поэтому раннее утро в стихотворении выглядит таким ясным, нежным и запоминающимся.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маленькому тексту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обычного утреннего впечатления рождается короткое художественное произведение о солнечном лучике.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светлый штрих показывает, что красота часто прячется в самых простых вещах и радует каждый день.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стихотворения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луч способен превратить обычное утро в радостное и тёплое.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запоминается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лучик запоминается детям потому, что он простой, добрый и очень знакомый. В нём есть утренний свет, уют дома и маленькое чудо, которое можно увидеть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2026-05-24T04:15:41Z</dcterms:created>
  <dcterms:modified xsi:type="dcterms:W3CDTF">2026-05-24T04:15:41Z</dcterms:modified>
</cp:coreProperties>
</file>