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в повседневной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замечать угрозы и действовать безопасно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часто появляется из-за спешки, невнимательности и желания проверить новое. Знание простых правил помогает избежать травм дома, на улице, в транспорте и в интернете.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часть ежедневных привычек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7906" y="1498328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14361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02228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02228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опасных ситуаций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риски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электричество, острые предметы и химические средства опасны в привычной домашней обстановке. Ошибка здесь обычно связана с торопливостью, а не со сложной техникой.
</a:t>
            </a:r>
            <a:endParaRPr lang="en-US" sz="1095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ситуации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угрожают дорога, гололёд, плохая видимость и незнакомые люди. Особенно важно не терять внимание рядом с проезжей частью и в малолюдных местах.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риски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опасны резкое торможение, толкотня у дверей и невнимательность при посадке и выходе. Надёжная опора и соблюдение правил снижают риск падения.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угрозы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встречаются фишинг, обман в сообщениях, кража аккаунтов и кибербуллинг. Любые пароли, коды и личные данные нужно держать в тайне.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опасности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сильный ветер, туман, жара и паводок могут изменить привычную дорогу за минуты. В непогоду особенно важно следить за прогнозом и не рисковать без необходимости.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88399"/>
            <a:ext cx="4365000" cy="2233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безопасности; материалы МЧС России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невнимательность часто приводит к происшествиям дома, на улице и в транспорте.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рисков связано не со случайностью, а с привычной невнимательностью и нарушением простых правил.
</a:t>
            </a:r>
            <a:endParaRPr lang="en-US" sz="1195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возникают риски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ребёнок держится подальше от плиты и кипятка, не берёт острые предметы без разрешения и не трогает горячую посуду. Так снижается риск ожогов, порезов и опрокидывания предметов во время обычных домашних дел.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без спешки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Ванная, окна и балкон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Скользкий пол, открытое окно и балкон требуют особой осторожности. На иллюстрации ребёнок не наклоняется наружу, не бежит по мокрой плитке и не пытается перелезать через ограждение.
</a:t>
            </a:r>
            <a:endParaRPr lang="en-US" sz="113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Розетки, лекарства и бытовая химия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Электричество, лекарства и средства для уборки остаются вне детского доступа. Ребёнок не вставляет предметы в розетку и не берёт упаковки без разрешения взрослых, потому что такие действия быстро приводят к травме или отравлению.
</a:t>
            </a:r>
            <a:endParaRPr lang="en-US" sz="11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пожаре дома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правилах безопасной эвакуации и вызова экстренной помощи.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Электроприборы используют только сухими руками и только по назначению. Повреждённый шнур, трещины на корпусе и треск в розетке — это повод немедленно прекратить работу прибора.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 электричеством и бытовой техникой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Утюг, чайник, обогреватель, фен и зарядные устройства нельзя накрывать тканью или ставить вплотную к постели, шторам и бумаге. Вокруг них должно оставаться свободное пространство.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тянуть вилку за провод, вставлять в розетку металлические предметы или пытаться самостоятельно чинить технику. Любой ремонт и проверку проводит только взрослый.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запах гари, искрение или сильный нагрев, прибор сразу отключают от сети и сообщают взрослым. Чем раньше замечен признак опасности, тем меньше риск пожара и травмы.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возникают там, где привычные действия кажутся безопасными и не требуют особой подготовки.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безопасности и материалов МЧС России
</a:t>
            </a:r>
            <a:endParaRPr lang="en-US" sz="979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ванная дают наибольший вклад в бытовые травмы: там одновременно есть вода, тепло, стекло и электроприборы.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бытовые ошибки встречаются чаще всего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важно заранее замечать, где движение машин, скользкое покрытие или плохая освещённость. Не стоит выбегать за мячом на дорогу, идти по проезжей части или задерживаться в тёмных безлюдных местах.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улице и во дворе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стройплощадки, заброшенные здания, подвалы и незнакомые предметы. К ним нельзя подходить, трогать их руками или пытаться заглянуть внутрь: правильнее сразу отойти и позвать взрослого.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незнакомый человек просит помощь, угощение, адрес или приглашает куда-то пойти, нужно отказать и быстро уйти к людям. В такой ситуации важнее дистанция и обращение за помощью, чем вежливое согласие.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54455"/>
            <a:ext cx="4164900" cy="2474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движения; школьные материалы по безопасности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важны внимательность, видимость и соблюдение понятных маршрутов движения.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дороге зависит от трёх вещей: правильного места перехода, внимания к движению и отказа от отвлечений вроде телефона и наушников.
</a:t>
            </a:r>
            <a:endParaRPr lang="en-US" sz="114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дорожной безопасности для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автобусе, трамвае, троллейбусе и автомобиле нужно сохранять устойчивое положение, держаться за поручень или быть пристёгнутым ремнём, чтобы не упасть при резком торможении.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подходить к дверям до полной остановки, толкаться в салоне, отвлекать водителя и сразу выходить на проезжую часть; сумка должна быть убрана и не мешать движению.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в транспорте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5881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идти за незнакомым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вас зовут в другое место, предлагают сесть в машину или просят помочь, нужно отказаться и сразу уйти туда, где есть взрослые и другие люди.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сообщать личные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адрес, школа, расписание, пароли, коды из сообщений и фотографии документов нельзя передавать тем, кого вы не знаете лично и кому не доверяете.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открывать дверь без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звонит или стучит, дверь не открывают без родителей. При настойчивости лучше не спорить, а позвать взрослых или обратиться за помощью.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прекращать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незнакомец торопит, пугает или требует секретную информацию, разговор нужно быстро закончить, отойти и рассказать о случившемся родителям, учителю или охране.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Незнакомцы и личные границы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потерялся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для ребёнка в людном месте или на улице.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Фишинг и поддельные страницы входа маскируются под знакомые сервисы, поэтому важно проверять адрес сайта, не переходить по сомнительным ссылкам и не вводить пароль на чужих страницах.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Никому нельзя сообщать код из SMS, данные карты, адрес, номер школы, геолокацию или фотографии документов: эти сведения используют для взлома аккаунтов и обмана.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пришло подозрительное сообщение, звонок или «выгодный розыгрыш», его нужно сохранить, не отвечать и показать взрослым, чтобы не попасть в ловушку мошенников.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и незнакомые контакты, которые быстро переходят на личные темы, скрывают возраст и давят на доверие; безопаснее сразу прекратить общение и заблокировать такой аккаунт.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 интернете и мессенджерах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сообщения, которые выглядят срочными или слишком выгодными, потому что они снижают внимательность и заставляют действовать без проверки.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цифровой безопасности; обобщение типичных школьных рисков, 2024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личных данных выделяется сильнее остальных рисков: именно она чаще всего ведёт к взлому аккаунтов и потере контроля над перепиской.
</a:t>
            </a:r>
            <a:endParaRPr lang="en-US" sz="110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угрожает в сети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0222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956" y="1498328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14361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явления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опасны открытые поля, вода, одинокие деревья и металлические конструкции. Лучше укрыться в помещении и не пользоваться проводными устройствами.
</a:t>
            </a:r>
            <a:endParaRPr lang="en-US" sz="1062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ветра могут ронять ветки, вывески и лёгкие предметы. Нужно держаться подальше от деревьев, заборов и плохо закреплённых конструкций.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 возрастает риск перегрева и обезвоживания. Важно пить воду, находиться в тени и избегать длительной нагрузки на солнце.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 и снегопад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Скользкие дороги и плохая видимость увеличивают число падений и задержек транспорта. Нужны осторожный шаг, заметная одежда и больше времени на путь.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Паводок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подъёме воды опасны низины, мосты, берега рек и подвалы. Нужно уходить из зоны затопления и выполнять указания спасателей.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последовательность помогает не тратить время на лишние действия и быстрее получить помощь, особенно когда счёт идёт на минуты.
</a:t>
            </a:r>
            <a:endParaRPr lang="en-US" sz="120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поведения и вызова экстренной помощи; материалы МЧС России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начата правильная цепочка действий, тем меньше паники и выше шанс избежать тяжёлых последствий.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чрезвычайной ситуации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порезе нужно остановить кровь чистой салфеткой или бинтом и сохранять спокойствие. При сильном кровотечении сразу зовут взрослых и вызывают экстренную помощь.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до приезда взрослых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 к месту травмы прикладывают холод через ткань, чтобы уменьшить боль и отёк. При ожоге повреждённое место охлаждают прохладной водой и ничего не наносят сверху.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обмороке человека укладывают на бок и обеспечивают доступ воздуха. Если есть подозрение на перелом, потерю сознания или тяжёлую травму, требуется срочный вызов помощи.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1287" y="1336325"/>
            <a:ext cx="3751826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личной безопасности и материалов МЧС России
</a:t>
            </a:r>
            <a:endParaRPr lang="en-US" sz="107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правильные действия в разных повседневных ситуациях.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ситуациях работает один принцип: заметить риск, не спешить и сразу обратиться за помощью к взрослым или спасателям.
</a:t>
            </a:r>
            <a:endParaRPr lang="en-US" sz="1296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безопасного поведения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внимательности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в повседневной жизни зависит от привычки замечать угрозу, не действовать наспех и сразу обращаться за помощью. Эти простые правила защищают дома, на улице, в транспорте, интернете и при плохой погоде.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2026-05-21T01:05:05Z</dcterms:created>
  <dcterms:modified xsi:type="dcterms:W3CDTF">2026-05-21T01:05:05Z</dcterms:modified>
</cp:coreProperties>
</file>