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Тургенев: писатель, который показал Россию через судьбу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XIX века, соединивший правду жизни и лиричность.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его время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эпоху крепостного права, реформ Александра II и острых споров о будущем России. Именно тогда литература стала говорить не только о событиях, но и о человеческом достоинстве, свободе и ответственности.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Тургенева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 родился 9 ноября 1818 года в Орле. Ранние годы он провёл в семейной усадьбе Спасское-Лутовиново, где особенно остро почувствовал красоту природы и жизнь русской деревни.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писателя, Варвара Петровна, была властной и строгой помещицей. Отец, Сергей Николаевич, происходил из дворян и служил офицером, поэтому в семье сочетались дисциплина, богатство и жёсткие нравы.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усадебным бытом, крестьянской жизнью и деревенскими пейзажами позже стали основой многих произведений Тургенева. Именно в детстве у него возник живой интерес к судьбам простых людей.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жизни и творчества Тургенева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складывался путь писателя и как менялось его творчество.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видно, что Тургенев рано вошёл в литературу, получил европейское образование и стал известен как писатель, внимательно наблюдавший жизнь России.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собрания сочинений И. С. Тургенева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и русская природа у Тургенева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где началось наблюдение за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стало для Тургенева не только домом детства, но и местом первых важных впечатлений. Здесь он видел охоту, усадебный уклад и крестьянский труд. Эти наблюдения потом превратились в живые сцены в его прозе.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лес, поле и река никогда не выглядят случайной декорацией. Природа помогает понять настроение героя, подсказывает грусть, покой или надежду. Даже смена времён года у него звучит как важная часть рассказа.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родной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Тургенева природа часто связана с памятью и тихим восхищением. Он умеет показать скромную красоту русской земли так, что она становится близкой и узнаваемой. Поэтому его пейзажи легко представить и запомнить.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Тургенева и европейская культура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учился в Московском и Петербургском университетах, а затем продолжил образование в Берлине. Такой путь дал ему широкий кругозор и умение сравнивать русскую жизнь с европейским опытом.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хорошо знал немецкий язык, читал французских авторов и интересовался философией. Это помогло ему писать не только о событиях, но и о причинах поступков, сомнениях и внутренних конфликтах героев.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не отдаляла Тургенева от России, а, наоборот, усиливала его внимание к родной теме. В его прозе русская жизнь показана точно, но при этом очень ясно и по-человечески.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«Записки охотника»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личных наблюдений Тургенева к циклу рассказов и общественному отклику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тема народа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превращает простых людей в идеальных героев. Он видит в них силу характера, доброту, умение переносить трудности и сохранять человеческое достоинство даже в несправедливых условиях.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Рассказчик-охотник помогает смотреть на разные судьбы спокойно и внимательно, без прямых назиданий. Именно поэтому сборник стал важной книгой о народной жизни и изменил отношение многих читателей к крепостной деревне.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«Записках охотника» Тургенев показывает крестьян без приукрашивания: их тяжёлый труд, бедность, терпение и уважение к себе. От этого картины деревни звучат особенно правдиво и трогательно.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Тургенева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условную узнаваемость произведений в школьном чтении и повторяемость их в учебных программах.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тексты, которые чаще проходят в школе: «Муму» и «Отцы и дети». Другие произведения укрепляют представление о Тургеневе как о писателе разных тем.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и учебные программы; оценка условная, без точной статистики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«Муму»: история о жестокости и человеческом достоинстве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без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Глухонемой дворник Герасим трудолюбив и силён, но зависит от воли барыни. Через его судьбу Тургенев показывает, как тяжело человеку жить без права самому решать свою жизнь.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Муму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Муму становится особенно дорогой Герасиму, потому что рядом с ней он чувствует тепло и доверие. Её история делает несправедливость крепостного порядка ещё более заметной и болезненной.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подчинение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барыни все должны беспрекословно выполнять приказы. Эта обстановка передаёт жестокость старого уклада и помогает понять, почему рассказ производит такое сильное впечатление на читателей.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 вызывает сострадание и учит замечать боль другого. Рассказ помогает школьникам понять, что достоинство человека не зависит от его положения и что жестокость всегда разрушает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дети»: спор поколений и образ Базарова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1862: выход романа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публикует роман «Отцы и дети» в период острых споров о будущем России. Книга сразу вызывает обсуждение, потому что показывает столкновение разных взглядов и привычек.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вывод романа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отстаивает науку и отрицание старых правил, но в решающий момент проявляет чувства и уязвимость. Тургенев показывает: жизнь сложнее любых лозунгов.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поколений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разрыв между дворянским старшим поколением и молодыми людьми, которые не хотят принимать прежние авторитеты. Этот конфликт делает роман особенно современным и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«Отцы и дети» и их идеи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жизненные позиции воплощают герои романа и как по-разному они смотрят на мир.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герои представляют разные взгляды на жизнь, но ни один не сводится к одному слову: Тургенев показывает сложность характера и выбора.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роман «Отцы и дети»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прозе Тургенева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сила и тонкость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Тургенева, такие как Ася и Лиза Калитина, отличаются искренностью, внутренней чистотой и способностью глубоко чувствовать. Их характеры раскрываются через поступки и выбор.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его произведениях часто становится проверкой честности и зрелости. Именно через чувства героев Тургенев показывает, насколько важен духовный мир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Тургенева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встречаются в разных произведениях писателя и связывают его рассказы и романы в единое целое.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Тургенева — человек, его совесть и внутренний выбор; общественные вопросы всегда показаны через личную судьбу.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И. С. Тургенева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как мастер языка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коротко и ясно, без лишних слов. Его предложения легко читаются, но при этом точно передают мысль, настроение и отношение автора к герою.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 звучат естественно и помогают увидеть их характер. По речи персонажа читатель сразу понимает, кто он, как думает и чего хочет.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Тургенева не просто описана, а связана с переживаниями персонажей. Лес, поле, река и сезонные изменения помогают понять состояние героя и атмосферу сцены.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высмеивает героев грубо, а слегка подмечает их слабости. Благодаря этому его проза остаётся доброй, наблюдательной и очень человечной.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Тургенева в России и Европе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русский писатель стал известен и на родине, и за рубежом.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мировая известность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1870-х годов Тургенев жил преимущественно во Франции, но продолжал следить за русской литературой и общественными спорами, оставаясь связанным с отечественными читателями.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ценили в Европе как мастера реалистической прозы. Дружба с Гюставом Флобером и Эмилем Золя помогала ему оставаться частью большого литературного мира.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писатель провёл в Буживале под Парижем. Там же он умер в 1883 году, оставив после себя книги, известные далеко за пределами России.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Тургенева считается особенно красивым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Тургенева звучит просто, но за простотой скрываются точные наблюдения за людьми и их настроением.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точность речи и психологическая глубина: именно они делают прозу ясной, музыкальной и запоминающейся.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анализу прозы И. С. Тургенева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остаётся важным сегодня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замечать достоинство в простом человеке и понимать, что внешняя скромность не означает слабость. Это помогает внимательнее смотреть на окружающих.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как сложно делать выбор между долгом, чувством и мнением других людей. Такие ситуации близки школьникам и в наше время.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в «Отцах и детях» понятен каждому, кто видел разницу между взглядами взрослых и молодых. Поэтому роман не устарел и сегодня.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помогают понять, что человек не сводится к одному взгляду или слову. Его герои всегда сложнее, чем кажется сначала.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писатель человечности, природы и правды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показал Россию через судьбы людей, их чувства, сомнения и выбор. Его книги и сегодня ценят за ясность, лиричность, правдивость и глубокое уважение к человеку.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2026-05-19T07:07:24Z</dcterms:created>
  <dcterms:modified xsi:type="dcterms:W3CDTF">2026-05-19T07:07:24Z</dcterms:modified>
</cp:coreProperties>
</file>