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тенденции: как одним числом описать набор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меры, чтобы быстро понять, что типично в 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меры центральной тенденции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сравнивать группы, видеть общий уровень и делать выводы по данным без лишних вычислений. Для школьника это базовый инструмент чтения статистики и анализа реальных ситуаций.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универсальная мера для числовых данных, но она заметно реагирует на экстремальные значения.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учесть все значения ряда и получить его общий уровень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статистика: определение среднего арифметического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Медиана: середина упорядоченного ряда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делит упорядоченный ряд на две равные части: по обе стороны от неё находится одинаковое число наблюдений, поэтому она отражает именно середину распределения.
</a:t>
            </a:r>
            <a:endParaRPr lang="en-US" sz="1085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Чётное число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чётном количестве наблюдений медиана равна среднему арифметическому двух средних значений. Такой подход сохраняет идею середины даже тогда, когда единственного центрального элемента нет.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Нечётное число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ряду нечётное количество значений, медианой становится центральный элемент после упорядочивания. Это самый простой случай вычисления, не требующий дополнительных операций.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удобна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особенно полезна, когда данные содержат резкие отклонения. Она остаётся устойчивой и лучше описывает типичный уровень, чем среднее в асимметричных наборах.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очень большой элемент меняет картину сильнее, чем остальные значения, поэтому разные меры дают разные ответы.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заметно увеличивает среднее, но медиана остаётся близкой к большинству наблюдений и лучше сохраняет типичный уровень.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выброс влияет на среднее и почти не влияет на медиану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пример: 2, 3, 3, 4, 20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Мода: самое частое значение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опросов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мера особенно удобна при анализе анкет и голосований: она показывает самый популярный ответ, не требуя сложных вычислений и сравнения расстояний между значениями.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 — это значение, которое встречается чаще остальных. В одном наборе может быть одна мода, две или несколько, если несколько значений повторяются одинаково часто.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категорий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хорошо работает с качественными данными, например с размером одежды, любимым предметом или типом выбора. Здесь важно не среднее, а наиболее распространённый вариант.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моды нет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значения встречаются примерно одинаково часто или выборка слишком мала, выраженная мода может отсутствовать. Тогда показатель теряет наглядность и требует осторожной интерпретации.
</a:t>
            </a:r>
            <a:endParaRPr lang="en-US" sz="1458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показатель, который лучше подходит к типу данных и цели анализа.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мера решает свою задачу: среднее удобно для чисел, медиана — для устойчивой оценки середины, мода — для поиска наиболее частого варианта.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меры центральной тенденции в сравнении
</a:t>
            </a:r>
            <a:endParaRPr lang="en-US" sz="235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среднее и медиана совпадают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Симметричный 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распределение близко к симметричному, центр тяжести данных и их середина обычно совпадают. Тогда среднее и медиана дают почти одинаковый результат и согласованно описывают набор.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сильных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экстремально больших или малых значений ни одна из мер не смещается заметно. Поэтому близость среднего и медианы часто служит признаком ровного распределения.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совпадение удобно в анализе результатов тестов и контрольных работ, когда оценки распределены достаточно равномерно. Оно показывает, что один показатель не искажает общий вывод.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хвост распределения тянет среднее вправо сильнее, чем остальные меры, поэтому их порядок становится особенно заметным.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правосторонней асимметрии мода расположена левее, медиана — ближе к центру, а среднее смещается дальше всего вправо.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мер при асимметричном распределении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распределения с правым хвостом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 типа данных, формы распределения и цели анализа.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меру центральной тенденции
</a:t>
            </a:r>
            <a:endParaRPr lang="en-US" sz="229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Достоинства и ограничения среднего арифметического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 легко находить по известной формуле, поэтому оно удобно для быстрых расчётов и сравнения наборов данных в учебных и практических задачах.
</a:t>
            </a:r>
            <a:endParaRPr lang="en-US" sz="965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Учитывает все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наблюдение влияет на результат, поэтому среднее хорошо отражает общий уровень числового ряда, особенно когда данные распределены достаточно равномерно.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числовых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мера часто применяется к баллам, температурам, времени и массе, где важна суммарная картина и можно сравнивать результаты между группами.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 к выбросам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слишком большое или слишком малое значение способно заметно сместить среднее, из-за чего «типичное» значение становится менее представительным для всего набора.
</a:t>
            </a:r>
            <a:endParaRPr lang="en-US" sz="9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Достоинства и ограничения медианы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выбросам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почти не меняется из-за одного резко отличающегося значения, поэтому она надёжнее показывает середину ряда в данных с аномалиями.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при асимметрии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распределение заметно смещено в одну сторону, медиана лучше отражает центральное положение, чем среднее арифметическое, которое тянется к хвосту распределения.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интерпретация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можно объяснить как значение, которое делит упорядоченный ряд пополам: половина наблюдений лежит ниже, а половина — выше.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показывает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не учитывает, насколько далеко значения расположены друг от друга, поэтому два набора с одинаковой медианой могут иметь очень разный разброс.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Достоинства и ограничения моды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категорий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особенно полезна там, где числа не описывают величину, а обозначают выбор: цвет, размер, ответ в анкете или предпочтение.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значение, которое встречается чаще других, поэтому сразу отвечает на вопрос, что выбирают или называют большинство участников.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наборе могут быть две или больше мод, если несколько значений повторяются одинаково часто. Иногда выраженной моды нет вовсе.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 непрерывных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длинных числовых рядов без группировки мода не всегда наглядна, а при малом объёме выборки частоты могут оказаться случайными.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63" y="1393300"/>
            <a:ext cx="2192575" cy="17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81" y="1393300"/>
            <a:ext cx="2227638" cy="179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понять общий уровень класса, учитель смотрит на средний балл. Он помогает быстро сравнить параллели и увидеть, стала ли успеваемость выше или ниже. Но для оценки отдельных сильных и слабых работ этого показателя уже недостаточно.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Успеваемость класса за четверть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выборке есть и очень высокие, и очень низкие значения, медиана лучше передаёт типичную ситуацию. Она показывает, какой доход находится в центре ряда, не искажаясь несколькими крупными суммами, как это часто бывает со средним.
</a:t>
            </a:r>
            <a:endParaRPr lang="en-US" sz="85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семьи в большом городе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магазин хочет определить самый востребованный размер, а социолог — наиболее популярный вариант ответа, нужна мода. Она показывает, что встречается чаще всего, и особенно удобна там, где важен не уровень, а распространённость выбора.
</a:t>
            </a:r>
            <a:endParaRPr lang="en-US" sz="86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обуви и ответы в анкете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меры работают в повседневных ситуациях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пяти наблюдениях один экстремальный элемент заметно смещает числовое описание. В таком ряду полезно сравнивать не только среднее, но и медиану.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сильно зависит от выброса, а медиана остаётся устойчивой; поэтому при неравномерных данных медиана часто даёт более реалистичную оценку центра.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выброс изменяет числовое описание набора
</a:t>
            </a:r>
            <a:endParaRPr lang="en-US" sz="227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статистике; расчёт по данным ряда 10, 11, 11, 12, 50.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мера подходит для разных задач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показателя зависит от природы данных и цели анализа.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данных может требовать разных мер: для числового уровня — среднего, для устойчивой середины — медианы, для выбора — моды.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статистических задач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центральными тенденциями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сопоставлять средние двух групп, не посмотрев на выбросы и форму распределения: одно аномальное значение способно создать ложное впечатление о различии.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не подходит, если нужно узнать самый распространённый вариант ответа или размер. Для таких задач важна именно частота повторения значений.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мера вместо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ограничиться только одним показателем, можно не заметить разброс и неоднородность данных. Центральная тенденция должна рассматриваться вместе с контекстом выборки.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смысла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правильное вычисление не гарантирует верного вывода: важно понимать, что именно измеряется и какая мера лучше отвечает на поставленный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набора числовых данных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средней, медианы и моды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748" y="1282675"/>
            <a:ext cx="2490029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061" y="1282675"/>
            <a:ext cx="2490029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статье могут сообщить о средней зарплате, и это выглядит убедительно. Но без уточнения, использовано ли среднее значение или медиана, читатель не поймёт, насколько показатель типичен для большинства людей.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Новостной заголовок и мелкий шрифт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собирает ответы одноклассников и находит самый частый вариант, чтобы показать предпочтения группы. Если рядом указать только число ответов без объяснения метода, вывод станет менее точным и хуже интерпретируемым.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проект по опросам
</a:t>
            </a:r>
            <a:endParaRPr lang="en-US" sz="125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таблицах рядом с цифрами часто нужны подписи: среднее, медиана или мода. Именно они помогают понять, о каком «центре» идёт речь и не спутать общий уровень с типичным значением.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отчёт с пометками
</a:t>
            </a:r>
            <a:endParaRPr lang="en-US" sz="1084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центральные тенденции встречаются в публикациях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правильная мера зависит от 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Среднее, медиана и мода не конкурируют, а дополняют друг друга. Чтобы описать данные точно, нужно учитывать их форму, наличие выбросов и смысл самого вопроса.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2026-05-30T05:48:45Z</dcterms:created>
  <dcterms:modified xsi:type="dcterms:W3CDTF">2026-05-30T05:48:45Z</dcterms:modified>
</cp:coreProperties>
</file>