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наследие: обзор и ключевые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наследие объединяет культурные и природные шедевры планеты, требующие бережной защиты.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идеи всемирного наследия и международное сотрудничество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всемирного наследия зародилась в 1960-х годах во время спасения храмов Нубии. В 1972 году ЮНЕСКО приняла Конвенцию, обеспечивающую совместную защиту уникальных культурных и природных объектов будущим поколениям.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отбора объектов всемирного наследия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выделяет десять критериев: шесть касаются культурных, четыре — природных памятников с учётом их уникальности и исторической значимости.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должны сохранять аутентичность и целостность, что подтверждается тщательными международными проверками перед включением в список.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вклад объекта в развитие культуры или природы мира — ещё один важный критерий при оценке его всемирного значения.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Процедура отбора предусматривает экспертные оценки и консультации с вовлечёнными странами для обеспечения соответствия высоким стандартам.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объектов всемирного наследия: важнейшие культурные и природные памятники
</a:t>
            </a:r>
            <a:endParaRPr lang="en-US" sz="2552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грандиозное архитектурное сооружение протянулось более чем на 21 тысячу километров, выступая символом обороны и инженерного гения древнего Китая.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Санкт-Петербурга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ансамбль архитектуры XVIII–XIX веков с дворцами, каналами и памятниками, отражающий историю и культуру Российской империи.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Редчайший природный резерват с уникальной флорой и фауной, где учёные Чарльз Дарвин проводил исследования, заложившие теорию эволюции.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Храмовый комплекс Ангкор-Ват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Величественный религиозный комплекс Камбоджи, образец классической кхмерской архитектуры и духовного наследия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по числу объектов всемирного наследия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Количественное распределение объектов по странам показывает лидерство Италии, Китая и Германии. Россия занимает девятое место с 30 объектами.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Италии и Китая отражает богатое культурное и природное наследие этих стран, а разнообразие объектов свидетельствует о глобальном распространении ценностей.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33157"/>
            <a:ext cx="375600" cy="30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23" y="3214682"/>
            <a:ext cx="32865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объекты всемирного наследия в России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исторический и архитектурный символ страны, один из древнейших укреплённых комплексов в мире.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Санкт-Петербурга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ансамбль с наследием русской и европейской культуры XVIII — XIX веков.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глубокое пресноводное озеро с уникальной экосистемой и биоразнообразием, значимое природное наследие.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Куршская коса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природный ландшафт с песчаными дюнами и разнообразной флорой и фауной на границе России и Литвы.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молодёжи в сохранении наследия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ответственности через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старшеклассников в программах по охране наследия формирует ответственность и помогает глубже понять ценности культуры и природы.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 новые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акции расширяют кругозор учащихся и активизируют их гражданскую позицию через реальные практические мероприятия.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тем наследия в школьную программу повышает интерес к истории и укрепляет межкультурное понимание среди молодёжи.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включения объекта в список всемирного наследия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описание номинации на примере процедуры ЮНЕСКО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угрозы для объектов всемирного наследия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наносят значительный ущерб историческим памятникам, как это случается в Сирии и Ираке, приводя к разрушению и потере ценностей.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вызывают экстремальные погодные явления, наводнения и засухи, которые разрушают природные и культурные объекты по всему миру.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туризм, урбанизация и вандализм ведут к деградации объектов и требуют разработки устойчивых стратегий охраны и управления.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объектов всемирного наследия с 1978 по 2023 год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объектов пришёлся на конец XX — начало XXI века благодаря активному расширению списка и международному сотрудничеству.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свидетельствует о растущем признании культурного и природного наследия как общей ценности человечества.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наследие природы: выдающиеся примеры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Йеллоустоун в США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Йеллоустоун — первый природный объект в списке ЮНЕСКО, известный геотермальными источниками и богатым биоразнообразием. Здесь сохранены редкие виды животных и уникальные природные ландшафты.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 и Плитвицкие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 выделяются эндемичной фауной и исторической значимостью для теории эволюции Дарвина. Плитвицкие озёра в Хорватии славятся сложной экосистемой с множеством водопадов и редких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наследия в устойчивом развитии общества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местных жителей в управление и охрану объектов укрепляет культурную идентичность и способствует обмену знаниями между поколениями, стимулируя гражданскую активность.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объектов наследия способствует созданию рабочих мест в туризме и реставрационных работах, стимулируя экономический рост в регионах с культурными и природными памятниками.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ответственный туризм обеспечивает сохранность природных ландшафтов, способствует развитию местных ремёсел и традиционных промыслов, поддерживая устойчивое общественное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объектов всемирного наследия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Местами с преимущественно культурной ценностью является большинство объектов, при этом смешанные объекты объединяют культурные и природные особенности.
</a:t>
            </a:r>
            <a:endParaRPr lang="en-US" sz="970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включают культурные, природные и смешанные объекты с соответствующим распределением по количеству и значимости.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2023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объекты России под угрозой исчезновения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Волгоградская крепость страдает от эрозии и недостатка финансирования, что ведёт к ускоренному разрушению исторической структуры памятника и требует незамедлительных мер по охране.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Санкт-Петербурга испытывает угрозы из-за строительных работ и затоплений, а церкви Кижи подвержены разрушению под воздействием сурового климата и нуждаются в сложной реставрации.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ЮНЕСКО для молодёжи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организует лагеря культурного обмена, которые расширяют кругозор и способствуют межкультурному диалогу среди старшеклассников из разных стран.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обмена школьниками предоставляют возможность участвовать в международных проектах, развивая навыки лидерства и сотрудничества с молодёжью по всему миру.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 направлены на повышение осведомлённости о культурном и природном наследии, стимулируя исследовательские способности и интерес к сохранению памятников.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инициативы в сфере охраны наследия вовлекают молодёжь в практическую деятельность, укрепляя чувство ответственности и гражданской позиции.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деятельность ЮНЕСКО по охране наследия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храмов Ангкор-Ват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финансировала масштабные работы по восстановлению храмового комплекса Ангкор-Ват в Камбодже. Эти меры помогли сохранить древние сооружения и передать культурное наследие будущим поколениям.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экспертизы состояния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регулярно проводит оценку сохранности памятников по всему миру. Эксперты выявляют угрозы и рекомендуют меры по предотвращению разрушений и сохранению аутентичности.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конференции и кампании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конференции ЮНЕСКО объединяет специалистов и общественность для обмена опытом и повышения осведомлённости о ценности наследия. Информационные кампании способствуют вовлечению разных стран в охрану.
</a:t>
            </a:r>
            <a:endParaRPr lang="en-US" sz="11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местных сообществ и традиционных знаний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территорий объектов участвуют в сохранении наследия через волонтёрство и организацию памятных мероприятий, укрепляя связь с культурными и природными ценностями.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технологии строительства и принципы экологического управления интегрируются в современные методы охраны объектов, сохраняя устойчивость и аутентичность памятников.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привлечение молодёжи к образовательным программам и проектам по охране укрепляет долгосрочную устойчивость и развитие инициатив в местных сообществах.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распространением ГИС, 3D-моделирования и цифровых архивов порядка 75% угроз объектов выявляются на ранних стадиях, что позволяет своевременно проводить восстановительные работы.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значительно улучшает методы мониторинга и реставрации памятников всемирного наследия.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2023
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всемирного наследия: вызовы и перспективы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Ускоренная урбанизация и изменение климата создают новые риски для сохранения памятников, увеличивая запросы на адекватное финансирование и квалифицированные кадры.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 активное участие молодёжи формируют перспективы развития наследия, способствуя международному сотрудничеству и созданию инновационных образовательных ресурсов.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 активное участие молодёжи формируют перспективы развития наследия, способствуя международному сотрудничеству и созданию инновационных образовательных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наследие как фундамент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наследия требует объединения усилий всех поколений и организаций. Оно формирует идентичность, развивает образование и способствует укреплению взаимопонимания между народами, закладывая фундамент для устойчивого будущего.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2026-05-07T19:28:50Z</dcterms:created>
  <dcterms:modified xsi:type="dcterms:W3CDTF">2026-05-07T19:28:50Z</dcterms:modified>
</cp:coreProperties>
</file>