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путешествует по Земле снова и снова.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круговорот воды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могут жить растения, животные и люди. Круговорот пополняет запасы пресной воды, помогает природе оставаться зелёной и показывает, как вода постоянно возвращается к нам снова.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путь капли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и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капли может начаться в океане, реке, озере или даже в луже. Солнце нагревает поверхность, и вода постепенно готовится подняться в воздух.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большого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начинается долгий круговорот. Одна капля может много раз побывать в воде, в небе и снова на земле, прежде чем её путь завершится.
</a:t>
            </a:r>
            <a:endParaRPr lang="en-US" sz="974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пар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превращается в водяной пар. Его нельзя увидеть глазами, но он легко поднимается вверх и уносит с собой маленькую частичку воды.
</a:t>
            </a:r>
            <a:endParaRPr lang="en-US" sz="9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Испарение: вода поднимается в воздух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уходит в небо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происходит не только над водой, но и над влажной почвой. Так влага незаметно отправляется в атмосферу и начинает новый этап пути.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лучами солнца вода в морях, реках, озёрах и лужах становится теплее. Тёплая вода легче покидает поверхность и начинает превращаться в пар.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становится легче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очень лёгкий, поэтому он поднимается вверх. Тёплый воздух помогает ему двигаться выше, будто невидимый лифт для капелек.
</a:t>
            </a:r>
            <a:endParaRPr lang="en-US" sz="1113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идёт быстрее в тепле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воды испаряется больше и быстрее. Поэтому после солнечного дня лужи уменьшаются, а мокрая земля постепенно высыхает.
</a:t>
            </a:r>
            <a:endParaRPr lang="en-US" sz="10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участвуют в круговороте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пьют воду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забирают воду из почвы корнями. Без этой воды они не смогли бы расти, распускать листья и становиться крепкими.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отдают влагу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выходит в воздух через листья. Это помогает воздуху становиться влажнее и поддерживает движение воды в природе.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природе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удерживают влагу в почве и защищают её от быстрого высыхания. Лес словно помогает земле не забывать о воде.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дышит вместе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луг и лес участвуют в общем круговороте. Они помогают воде возвращаться в воздух и делают окружающий мир живым и зелёным.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облака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и холоднее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над землёй, тем холоднее воздух. Поднимаясь вверх, водяной пар встречает более прохладное небо и начинает менять свой вид.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остывает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 охлаждается, он превращается в крошечные капельки воды. Они настолько малы, что сначала почти не заметны глазу.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нём капелек, тем плотнее оно становится. Иногда облако выглядит тяжёлым и готовым подарить земле осадки.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собираются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капельки не висят поодиночке. Они собираются в большие группы и образуют облака, похожие на мягкие белые комочки.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капли воды в 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много раз переходит из одного состояния в другое.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постоянно возвращает пресную воду в реки, озёра и почву. Это помогает растениям, животным и людям получать то, чего на Земле намного меньше.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97%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на Земле — солёная, поэтому пресной воды особенно важно беречь.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держит капли воды, и они спокойно падают на землю в виде дождя. После него оживают лужи, блестят листья и пахнет свежестью. Иногда кажется, будто небо просто умывает город и поле.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дарит дождь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облаках очень холодно, вода превращается в снежинки. Они медленно опускаются вниз и укрывают землю белым одеялом. Снег потом растает и снова станет водой для рек и ручьёв.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история со снежинками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сильных грозовых облаках вода может превращаться в маленькие льдинки. Они становятся градом и падают на землю быстрее дождя. Такое небо выглядит грозно, но и оно участвует в круговороте воды.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Грозовое облако и льдинки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 град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дождя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появляются капли, лужи и влажная почва. Вода ещё остаётся рядом и ждёт, куда отправиться дальше.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Впитывание в почву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уходит в землю. Она проникает между частицами почвы и помогает растениям получить влагу через корни.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в ручьи и реки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воды стекает по склонам, дорожкам и канавкам. Потом она попадает в ручьи, а оттуда — в реки и озёра.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круговорот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постепенно высыхают, а вода снова испаряется. Так она продолжает своё путешествие и снова отправляется в небо.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дождя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669" y="2935447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родники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уходит вниз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часть воды не остаётся на поверхности. Она просачивается через песок, землю и мелкие трещины в почве, постепенно уходя всё глубже под землю и словно прячась там.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прячется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вода заполняет пустоты между песчинками, камнями и слоями почвы. Такие запасы называются подземными водами, и они могут долго оставаться скрытыми от глаз.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на поверхности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подземная вода сама выходит наружу в низине или у склона. Тогда появляется родник — маленький, но очень важный источник чистой воды для людей и животных.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 колодцев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помогают наполнять колодцы и источники. Без них было бы труднее получать воду в сухую погоду, поэтому их нужно беречь и не загрязнять почву вокруг.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в горах часто превращается в снег и лёд. Она не исчезает, а будто берёт паузу до весны. На склонах лежат белые шапки, которые медленно собирают будущую талую воду.
</a:t>
            </a:r>
            <a:endParaRPr lang="en-US" sz="879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запас в горах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становится теплее, снег начинает таять. На склоне появляется тонкий ручеёк, который бегает между камнями и спешит вниз. Он попадает в реки, озёра и снова продолжает путь воды.
</a:t>
            </a:r>
            <a:endParaRPr lang="en-US" sz="837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ручеёк просыпается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тоже хранят воду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погода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над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поднимается вверх, охлаждается и собирается в облака. Поэтому небо может быстро меняться: утром оно ясное, а к обеду уже плывут пушистые облака.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роса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у земли охлаждается, в нём появляются маленькие капельки воды. Так образуются туман и роса, которые особенно заметны утром после прохладной ночи.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воздухе много влаги, облака становятся плотнее и чаще дают дождь. Тогда почва напитывается водой, а растения получают долгожданный глоток свежести.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и влажная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в воздухе мало, погода бывает сухой и ясной. А при большом количестве влаги чаще идут дожди и даже грозы, потому что облакам легче вырасти.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растениям нужна вода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 корни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впитывает воду из почвы через корни, как будто пьёт её из земли. Без этого листья не могут долго оставаться свежими и зелёными.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становится сильнее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стеблям расти, а новым листьям — расправляться. Когда влаги достаточно, растение развивается бодро, словно набирается сил после хорошего сна.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плоды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трудно вырастить красивые цветы и сочные плоды. Она нужна растению, чтобы в саду появились яблоки, ягоды и другие вкусные подарки природы.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дождя нет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долгой засухе растения начинают вянуть и опускать листья. Поэтому круговорот воды особенно важен для лесов, садов и огородов, где всё живое ждёт влагу.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животным и людям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утоляют жажду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Звери, птицы и другие животные находят воду в реках, озёрах и лужах после дождя. Без неё им трудно бегать, летать и просто жить.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воду каждый день: пьют её, умываются, моют посуду и готовят еду. Она нужна дома так же часто, как школьный звонок на урок.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школе и на огороде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вода нужна для чистоты и порядка, а на огороде — для полива растений. С ней грядки не грустят и растут намного лучше.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— большая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загрязнена, она становится опасной для здоровья. Поэтому важно беречь реки, озёра и колодцы, чтобы у людей и животных всегда был безопасный источник.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воду в природе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оставляют мусор у реки или озера, вода загрязняется и становится хуже для растений и животных. Даже маленькая бумажка может испортить красивый берег.
</a:t>
            </a:r>
            <a:endParaRPr lang="en-US" sz="1068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стоки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воду попадает грязь или вредные вещества, она уже не может быть чистой. Такие стоки мешают живым существам и нарушают природный порядок.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удерживать влагу в почве и бережёт ручьи от высыхания. Если деревьев становится мало, земля хуже впитывает дождь и быстрее теряет воду.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почва и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почве и берегах помогает воде оставаться чистой и возвращаться в круговорот без вреда. Природе нравится, когда человек ведёт себя аккуратно и разумно.
</a:t>
            </a:r>
            <a:endParaRPr lang="en-US" sz="1114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каждый день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дома, в школе и на прогулке помогают сохранять чистую воду и поддерживать круговорот в природе.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наблюдения вокруг нас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лужа постепенно уменьшается, потому что вода испаряется. Солнце и тёплый воздух помогают ей снова подняться в небо, почти как невидимый фокус.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бутылке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холодную бутылку вынести в тёплую комнату, на ней появляются капельки. Это водяной пар из воздуха превращается в жидкую воду.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роса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траве часто лежат блестящие капли росы. Ночью воздух охлаждается, и часть влаги оседает на листьях и травинках, как маленькие жемчужины.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показывают, что вода всё время меняет свой вид и место. Она не стоит на месте ни на минуту, а путешествует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нагревает воду, она превращается в пар и поднимается вверх. Потом в холодном небе пар остывает и снова становится капельками. Так вода путешествует и меняет свой вид, словно переодевается для следующего шага.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меняет форму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есть свои главные помощники-слова: испарение, конденсация, осадки и подземные воды. Если увидеть их рядом с картинками, легко понять, как начинается дождь, где прячется вода и почему она снова возвращается на землю.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важно запомнить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возвращается снова и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напоминает бесконечное путешествие капли: вверх, вниз и опять сначала. Он помогает всему живому, а бережное отношение к природе делает этот путь чистым и правильным.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2026-05-26T02:09:19Z</dcterms:created>
  <dcterms:modified xsi:type="dcterms:W3CDTF">2026-05-26T02:09:19Z</dcterms:modified>
</cp:coreProperties>
</file>