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холодные зоны планеты: где они находятся, как там живут растения и животные и как действует человек.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Ледяные пустыни и тундра: царство холода на Земле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Ледяные пустыни занимают Арктику и Антарктиду у Северного и Южного полюсов. Тундра тянется широкой полосой вдоль побережья Северного Ледовитого океана в Евразии и Северной Америке. Эти зоны влияют на климат и служат «домом» для полярных животных.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расположены ледяные пустыни и тундра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ледяных пустынь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короткое и холодное: обычно температура не поднимается выше 0 °C. Тепла недостаточно, чтобы поверхность уверенно прогревалась и начались активные процессы роста.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Осадков выпадает очень мало — часто меньше 200 мм в год. Большую часть времени землю закрывают снег и лёд, поэтому поверхность остаётся сухой и «закованной» холодом.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здесь очень длинная и суровая: температура часто опускается ниже –40 °C. Ветер усиливает ощущение холода, и даже короткие передышки выглядят как продолжение зимы.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климата ледяных пустынь и тундры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ледяных пустынях холод и сухость доминируют почти круглый год, поэтому живому остаётся меньше шансов, чем в тундре.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по температуре и влаге объясняет, почему в тундре растений больше: там лето чуть длиннее и воды обычно больше, чем во льдах.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индексы для учебного сравнения; точные значения зависят от конкретного региона.
</a:t>
            </a:r>
            <a:endParaRPr lang="en-US" sz="6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вода не уходит глубоко: образуются болота, лужи и озёра. Поверхность часто неровная, появляются кочки; наглядный признак — трещины в мерзлой почве.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Вечная мерзлота под землёй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и в части полярных областей почва промёрзла на большую глубину. Летом оттаивает лишь тонкий поверхностный слой, а ниже остаётся твёрдым и холодным.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 растения тундры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почти не растут: корням мешает вечная мерзлота, а сильный ветер постоянно «поджимает» рост. Поэтому формируется низкорослый растительный покров.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тундры обычно тонкие: они бедны перегноем и часто переувлажнены. Вода задерживается из‑за мерзлоты, а питательные вещества разлагаются медленно.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 встречаются мхи, лишайники, осоки, карликовая берёза и ива. Многие растения низкие и прижаты к земле — так им легче сохранять тепло и защищаться от ветра.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194087"/>
            <a:ext cx="4014300" cy="129755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ледяные пустыни отличаются от тундры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ключевым признакам: температура, осадки, почвы, растительность, животные и жизнь человека.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 дефицит влаги в ледяных пустынях ограничивают жизнь, а в тундре короткое «окно лета» и больше воды дают растениям возможность укореняться и быстрее восстанавливаться.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школьное сравнение природных зон (признаки характерны для большинства участков, но конкретные значения различаются).
</a:t>
            </a:r>
            <a:endParaRPr lang="en-US" sz="48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23589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37399"/>
            <a:ext cx="249000" cy="2213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37399"/>
            <a:ext cx="249000" cy="2213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33090"/>
            <a:ext cx="249000" cy="249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860053" y="2435157"/>
            <a:ext cx="249000" cy="249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ледяных пустынь
</a:t>
            </a:r>
            <a:endParaRPr lang="en-US" sz="2012" dirty="0"/>
          </a:p>
        </p:txBody>
      </p:sp>
      <p:sp>
        <p:nvSpPr>
          <p:cNvPr id="1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 и окраска помогают маскироваться на снегу и льду. Этот хищник хорошо приспособлен к холодным ветрам и охотится там, где лед становится удобной «площадкой» для добычи.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Моржи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Моржи используют лёд и берег как места отдыха. У них толстый слой подкожного жира и прочная кожа, что помогает переносить холодную воду и долгие периоды неподвижности.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Тюлени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Тюлени хорошо переносят низкие температуры благодаря жиру и меху. Они проводят время на льду и в море, выбирая места для передышки и охоты в зависимости от обстановки.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совы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совы охотятся в суровую погоду и зависят от наличия добычи. Их оперение помогает сохранять тепло, а светлая окраска делает их менее заметными на фоне снега.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5700265" y="3075771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Пингвины и морские птицы (Антарктида)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Южном полушарии похожие условия формируют свои «полярные» виды. Пингвины и морские птицы связаны с морем: они используют воду и берег для поиска пищи и выживания в холоде.
</a:t>
            </a:r>
            <a:endParaRPr lang="en-US" sz="94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Полярный заяц: смена «маски»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Представьте, как незаметно меняется цвет: зимой шерсть становится белой, а летом — сероватой. Так полярному зайцу легче прятаться от хищников и находить добычу. Перемены происходят по мере смены сезонов, когда меняется и фон вокруг.
</a:t>
            </a:r>
            <a:endParaRPr lang="en-US" sz="1016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Песец: тепло в «слоях»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Песец переживает мороз благодаря очень густому меху. Он работает как «одеяло», задерживая тёплый воздух у тела. Когда вокруг много снега, светлая шерсть ещё и маскирует животное. В результате песцу проще сохранять силы и искать еду.
</a:t>
            </a:r>
            <a:endParaRPr lang="en-US" sz="1044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олень: питание прямо из-под снега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олень находит лишайники даже там, где их не видно: он добывает корм из‑под снега. Это даёт преимущество в период, когда растения скрыты льдом и холодом. Такая находчивость помогает выжить в условиях, где время на поиски пищи ограничено.
</a:t>
            </a:r>
            <a:endParaRPr lang="en-US" sz="932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приспособились к холоду
</a:t>
            </a:r>
            <a:endParaRPr lang="en-US" sz="20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растения и животные выживают в тундре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приспособлений к холоду: климат задаёт ритм жизни.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Севера и жизнь человека в тундре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жить в холоде, используют тёплую многослойную одежду, жилища, которые защищают от ветра, и способы обогрева. Даже мелочи помогают сохранять тепло и силы в долгую стужу.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занятия часто связаны с оленеводством, рыболовством и охотой. Люди планируют пути заранее: нельзя быстро «свернуть» из‑за торосов, ветра и тонкого льда.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живут ненцы, чукчи, саамы, эскимосы и другие народы. Их повседневный уклад складывался веками, потому что погода, снег и лёд задают ритм работы и быта.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тоже приспособлен к снегу и льду: передвижение по зимним маршрутам безопаснее, когда поверхность ровная и заранее проверена. Так жизнь остаётся тесно связанной с природой.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в тундре в течение года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тёплый период растения успевают пройти короткий цикл: быстро набирают рост, цветут, формируют семена. Поэтому «окно» для размножения заметно короче, чем в умеренных широтах.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подчёркивает, что из‑за долгой зимы и короткого лета многие процессы в природе убыстряются и зависят от появления тепла. Летом активность выше, зимой — меньше.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Наблюдательные климатические характеристики тундры; значения в диаграмме — условные индексы, отражающие общий порядок длительности сезонов (без привязки к конкретной станции).
</a:t>
            </a:r>
            <a:endParaRPr lang="en-US" sz="35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Полярный день и полярная ночь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за Полярным кругом Солнце может не заходить за горизонт целые сутки и иногда дольше. Дольше длится световой день, и это поддерживает активность растений и животных.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73864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зиме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приближения зимы Солнце всё реже появляется над горизонтом. Живым организмам приходится перестраивать поведение: миграция усиливается, а активность многих видов сокращается.
</a:t>
            </a:r>
            <a:endParaRPr lang="en-US" sz="1155" dirty="0"/>
          </a:p>
        </p:txBody>
      </p:sp>
      <p:sp>
        <p:nvSpPr>
          <p:cNvPr id="12" name="Text 4"/>
          <p:cNvSpPr txBox="1"/>
          <p:nvPr/>
        </p:nvSpPr>
        <p:spPr>
          <a:xfrm>
            <a:off x="5967739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ночь
</a:t>
            </a:r>
            <a:pPr algn="l" indent="0" marL="0">
              <a:lnSpc>
                <a:spcPct val="115000"/>
              </a:lnSpc>
              <a:buNone/>
            </a:pPr>
            <a:r>
              <a:rPr lang="en-US" sz="6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Солнце не поднимается над горизонтом неделями — наступает полярная ночь. Свет и тепло поступают почти отсутствующими, поэтому жизнь подстраивается под длительный холодный режим.
</a:t>
            </a:r>
            <a:endParaRPr lang="en-US" sz="107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101" y="2926300"/>
            <a:ext cx="2107934" cy="211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6888" y="2926525"/>
            <a:ext cx="2110869" cy="211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6011" y="2926525"/>
            <a:ext cx="2110869" cy="211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801062" y="1652125"/>
            <a:ext cx="1773994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Льдины как «острова» для охоты и отдыха
</a:t>
            </a:r>
            <a:pPr algn="l" indent="0" marL="0">
              <a:lnSpc>
                <a:spcPct val="115000"/>
              </a:lnSpc>
              <a:buNone/>
            </a:pPr>
            <a:r>
              <a:rPr lang="en-US" sz="4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поверхности плавающих льдин птицы высматривают добычу и отдыхают между перелётами. Морские животные используют их как удобные площадки для перемещения и охоты, особенно когда береговая линия меняется из‑за ветра и приливов.
</a:t>
            </a:r>
            <a:endParaRPr lang="en-US" sz="853" dirty="0"/>
          </a:p>
        </p:txBody>
      </p:sp>
      <p:sp>
        <p:nvSpPr>
          <p:cNvPr id="13" name="Text 2"/>
          <p:cNvSpPr txBox="1"/>
          <p:nvPr/>
        </p:nvSpPr>
        <p:spPr>
          <a:xfrm>
            <a:off x="3608544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 в прибрежной морской «долине»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берегов тундры и ледяных пустынь вода часто богаче пищей, чем вдали от суши. Поэтому здесь можно увидеть крупных морских животных и следить за тем, как они кормятся, пока лед частично открывает проходы в море.
</a:t>
            </a:r>
            <a:endParaRPr lang="en-US" sz="883" dirty="0"/>
          </a:p>
        </p:txBody>
      </p:sp>
      <p:sp>
        <p:nvSpPr>
          <p:cNvPr id="14" name="Text 3"/>
          <p:cNvSpPr txBox="1"/>
          <p:nvPr/>
        </p:nvSpPr>
        <p:spPr>
          <a:xfrm>
            <a:off x="6427668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Гаги, чайки и кулики у кромки льда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кромки льда находят корм и гаги, и чайки, и кулики. Когда льда больше или меньше, меняется и маршрут птиц: одни держатся ближе к берегу, другие используют открытые участки воды для быстрого поиска еды.
</a:t>
            </a:r>
            <a:endParaRPr lang="en-US" sz="902" dirty="0"/>
          </a:p>
        </p:txBody>
      </p:sp>
      <p:sp>
        <p:nvSpPr>
          <p:cNvPr id="15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морские животные северных морей
</a:t>
            </a:r>
            <a:endParaRPr lang="en-US" sz="20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6916" y="950175"/>
            <a:ext cx="8410168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Арктики для человека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 даёт людям ресурсы и транспортные возможности, но требует осторожного подхода: сильные холода, хрупкая экосистема и медленное восстановление после повреждений.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общеизвестных направлений освоения Арктики (официальные обзоры и справочные материалы экологических и географических организаций).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 важна экономически, но её природная система восстанавливается медленно. Любые ошибки в добыче и перевозках сильнее отражаются на природе, чем в более тёплых регионах.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27053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37526" y="3135466"/>
            <a:ext cx="2205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53135" y="1036537"/>
            <a:ext cx="249000" cy="2213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153126" y="3867598"/>
            <a:ext cx="249000" cy="199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153126" y="2432825"/>
            <a:ext cx="249000" cy="249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для природы тундры и ледяных пустынь
</a:t>
            </a:r>
            <a:endParaRPr lang="en-US" sz="2012" dirty="0"/>
          </a:p>
        </p:txBody>
      </p:sp>
      <p:sp>
        <p:nvSpPr>
          <p:cNvPr id="1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ускоряет изменения среды: зима становится менее устойчивой, а лето — более непредсказуемым. Из‑за этого животным и растениям сложнее планировать сезонные циклы.
</a:t>
            </a:r>
            <a:endParaRPr lang="en-US" sz="1068" dirty="0"/>
          </a:p>
        </p:txBody>
      </p:sp>
      <p:sp>
        <p:nvSpPr>
          <p:cNvPr id="17" name="Text 3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вечной мерзлоты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мерзлота оттаивает, меняется строение почвы и рельефа. Это приводит к разрушению оснований дорог и строений, а также к деградации болот и водоёмов.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5692573" y="97716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морского льда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ледяного покрова нарушает привычные места отдыха и охоты для морских животных. Одним видам приходится уходить дальше, другим — труднее находить добычу рядом с берегом.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5692563" y="3797162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Чрезмерный промысел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добыча животных и рыбы выходит за разумные пределы, численность видов падает. Тогда страдают хищники и кормовые цепочки, а восстановление занимает годы.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5692563" y="2387289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Загрязняющие вещества попадают в почву и воду и могут долго сохраняться в холодных условиях. Это повышает риски для птиц, морских млекопитающих и всего пищевого «треугольника» экосистемы.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Арктика теплеет быстрее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льда становится меньше, поверхность всё сильнее поглощает солнечное тепло. Это запускает «усиление» прогрева: тёплая поверхность помогает растапливать новый лёд быстрее.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механизма работают вместе и взаимно усиливают друг друга. Поэтому изменения в Арктике заметны раньше и ярче, чем в других регионах Земли.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Объяснение механизмов усиленного потепления в Арктике: уменьшение ледяного покрова (альбедо), накопление парниковых газов и потепление океана; значения на диаграмме — условные доли для иллюстрации.
</a:t>
            </a:r>
            <a:endParaRPr lang="en-US" sz="34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Берегите север: защита ледяных пустынь и тундры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шагов защиты природы: от снижения вреда до наблюдений и бережного посещения.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полярных зонах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медведи живут только в Арктике, а пингвины — только в Южном полушарии. Эти животные развивались в разных климатических условиях и «не пересаживаются» между полюсами.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лишайники растут крайне медленно. Если их повредить, природа восстанавливается долго, поэтому бережное поведение особенно важно даже при коротких остановках и тропах.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считается самым сухим материком Земли: во многих районах осадков меньше, чем в обычных пустынях. Поэтому снег там может лежать годами, а воздух остаётся очень сухим.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зоны важны сильнее, чем кажется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Ледяные пустыни и тундра отличаются условиями, но обе остаются очень холодными и уязвимыми. Их устойчивость определяется льдом, вечной мерзлотой, ветрами и коротким летом. Сохранение этих территорий поддерживает климат, животных и жизнь людей на Крайнем Севере.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2026-05-12T22:40:09Z</dcterms:created>
  <dcterms:modified xsi:type="dcterms:W3CDTF">2026-05-12T22:40:09Z</dcterms:modified>
</cp:coreProperties>
</file>