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былины: герои, подвиги и народная память
</a:t>
            </a:r>
            <a:endParaRPr lang="en-US" sz="3371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— эпические песни о богатырях, защите земли и важных событиях, которые помнит народ.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былина и как она появилась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возникли в устной традиции Древней Руси и передавались из поколения в поколение. Исполняли их сказители — люди, которые знали тексты наизусть и пели их особым напевом. Записывать былины начали позже, в XVIII–XIX веках, поэтому встречаются разные варианты.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былинного стиля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былин характерны повторы и постоянные эпитеты: они делают речь напевной и легко запоминающейся.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подчёркнуты гиперболой: герой действует величественно, а его силы и поступки кажутся особенно значительными.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звучат слова-формулы вроде «добрый молодец», «чистое поле», «славный Киев-град». Они создают ощущение торжественности.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 в былинах нередко условные: рядом живут исторические детали и народная фантазия, дополняя друг друга.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богатыри русских былин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они и чем особенно запоминаются? В таблице — разные типы героизма в одном народном эпосе.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богатырь служит Родине своим способом: один — выдержкой, другой — достоинством и умом, третий — хитростью, четвёртый — природной мощью.
</a:t>
            </a:r>
            <a:endParaRPr lang="en-US" sz="82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народный эпос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снова стала безопасной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из самых известных эпизодов Илья Муромец побеждает Соловья-разбойника. Тот мешал людям ездить по дороге, пугая их своим свистом. Победа возвращает спокойствие и возможность спокойно путешествовать.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без желания похвастаться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в былинах соединяет огромную физическую мощь, терпение и спокойствие. Он верен долгу и не ищет славы ради себя. Для народа Илья — прежде всего защитник земли и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самый известный богатырь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Никитич: сила и разум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словом и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в былинах нередко действует не только мечом, но и словом. Он умеет добиваться результата разговором и сохранять достоинство.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 и честь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побеждает опасного противника и выполняет поручения князя Владимира. В трудных ситуациях Добрыня показывает устойчивость и воинскую честь.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Добрыни напоминает: настоящий герой выбирает правильный путь, а не только самый громкий бой. Ум помогает справиться с бедой и удержать контроль над собой.
</a:t>
            </a:r>
            <a:endParaRPr lang="en-US" sz="897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Попович: смекалка против врага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отличается ловкостью, острым умом и умением побеждать хитростью. Его героизм часто начинается с наблюдательности, а не с прямой силы.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о Тугарине Змее он одерживает верх не только силой, но и находчивостью. Ситуация для него становится задачей, которую нужно решить быстро и точно.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делает былинный мир ближе школьникам: ум и смекалка помогают справляться с опасностью. В традиции Алёша часто действует неожиданно и решительно.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былины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круг, который встречается во многих былинах: от угрозы к победе и признанию.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былины отличаются от сказок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былин события подаются серьёзно: герой защищает людей и порядок. Сказка чаще строится на чудесах и фантастическом мире.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тон и “мир” истории: былина говорит о защите и важном для народа, сказка — о волшебных испытаниях. Общее — устная традиция и яркие персонажи.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традиционным признакам былин и сказок в фольклоре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былин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узнаются реальные ориентиры времени: Киев, князь Владимир, дружина. Такие детали помогают представить эпоху, когда важнейшей заботой была защита городов.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 степь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Упоминаются дороги, торговые пути и степные набеги. Это отражает повседневные угрозы и необходимость охранять путь, по которому движутся люди и товары.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переосмысление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не являются точной хроникой: народная фантазия делает героев сильнее, а события — ярче. Исторические мотивы соединяются с художественным вымыслом.
</a:t>
            </a:r>
            <a:endParaRPr lang="en-US" sz="1005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мире былин: город-символ и центр подвигов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Княжеский двор как точка начала и возвращения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Киев — не просто место на карте, а опора всего мира богатырей. Здесь живёт князь Владимир, отсюда уходят поручения и задания, а после подвигов герои возвращаются с вестями и наградами. Так город становится смысловым центром эпоса.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единство и защита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представлении Киев означает порядок и единство Русской земли. Когда вокруг сгущаются угрозы, именно из Киева звучит слово о защите, и судьба героев связывается с судьбой людей. Поэтому образ города особенно прочно удерживается в памяти слушателей.
</a:t>
            </a:r>
            <a:endParaRPr lang="en-US" sz="8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112" y="1611696"/>
            <a:ext cx="4192132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былин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разные приёмы поддерживают напевность, яркость образов и запоминаемость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помогают слушателям легче удерживать длинный рассказ: повторяющиеся формулы задают ритм, а преувеличения делают подвиги наглядными и эмоциональными.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исследования (обобщение приёмов былинной поэтики).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 и устное исполнение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не читали с листа: их исполняли нараспев или проговаривали с особым ритмом. Так текст «звучал» в памяти и помогал слушателям следить за развитием событий.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 могли по-разному менять детали: имена, порядок эпизодов, отдельные формулировки. Поэтому одна и та же былина существовала в нескольких вариантах, оставаясь узнаваемой по сюжетной основе.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форма давала былинам долгую жизнь: текст постоянно обновлялся, но сохранял главное — героический смысл, образы и мотивы защиты земли.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рассказывают былины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темы нередко повторяются похожие мотивы: путь, испытание, выбор, а затем восстановление справедливости.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доминирование сюжетов о защите и прославлении героя: былины прежде всего объясняют, почему именно ответственность за землю считалась подвигом.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обзорные материалы по былинам (сводная тематическая оценка, как правило, без единого «официального» подсчёта).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представляли богатыря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Богатыря часто изображали в кольчуге и с оружием: мечом, копьём, щитом, шлемом. Такой набор подчёркивал готовность к защите и надёжность в бою — герой как будто всегда «на страже».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понимании богатырь — это не только воин, но и человек, который охраняет мир, дороги, города и простых людей. Именно поэтому образ становился узнаваемым символом былин.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былины дошли до наших дней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устного исполнения к научному и школьному освоению.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былины важны для школьников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герой отвечает за дело и за людей: он не бросает слабых, действует по совести и держит слово. Это помогает обсудить важные жизненные правила простыми примерами.
</a:t>
            </a:r>
            <a:endParaRPr lang="en-US" sz="912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Взаимовыручка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часто строятся так, что спасение требует не одного удара, а поддержки и совместных усилий. Былины учат уважать труд других и понимать ценность товарищества.
</a:t>
            </a:r>
            <a:endParaRPr lang="en-US" sz="897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в былине бережёт «своё»: города, дороги, мирных жителей. Через такие образы ребята лучше чувствуют смысл Родины как места, где живут близкие и трудятся люди.
</a:t>
            </a:r>
            <a:endParaRPr lang="en-US" sz="92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истории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соединяют художественный рассказ и представления о жизни Древней Руси. Они помогают видеть, как народ объяснял добро и справедливость, и поддерживают интерес к народной культуре.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 литературе и искусстве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Былинные сюжеты и образы переходят в книги, где их пересказывают, переосмысляют и «встраивают» в новую художественную форму. Богатырей узнают по характерным чертам и мотивам пути.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театре часто показывают ключевые сцены: встречу с врагом, поединок, возвращение в Киев. Благодаря этому зрители видят богатырский мир не как текст, а как яркое представление.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создатели мультфильмов обращаются к древнерусским темам, чтобы сохранить эмоциональный заряд былин. Так истории про Илью Муромца, Добрыню Никитича и Алёшу Поповича продолжают жить в современной культуре.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ценят былины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Былинный герой важен не только как боец: слушатели ожидают от него умение отвечать за поступки и сохранять достоинство.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Радар-идея качества сводится к нравственному центру: сила поддерживает защиту, а честь и долг определяют, как именно герой должен поступать.
</a:t>
            </a:r>
            <a:endParaRPr lang="en-US" sz="89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представления о «геройском идеале» в былинных образах (сопоставление по характеристикам героев, без строгого статистического подсчёта).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русских былин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былины соединяют историю, народную память и художественный вымысел. Они показывают идеал защитника земли — сильного, честного, мудрого и преданного Родине, сохраняя важные нравственные ценности.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2026-05-15T04:26:21Z</dcterms:created>
  <dcterms:modified xsi:type="dcterms:W3CDTF">2026-05-15T04:26:21Z</dcterms:modified>
</cp:coreProperties>
</file>