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общаемся с миром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жесты и знаки помогают нам понимать друг друга каждый день.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говорим дома, в школе, на улице и даже в магазине. Важно замечать собеседника, говорить доброжелательно и понимать простые знаки вокруг себя.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рядом с нами каждый день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говорить о важном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просьба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быстро начать разговор: поздороваться, попросить помощь, поблагодарить или задать вопрос. Даже короткая фраза может сделать общение понятным и вежливым.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11715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меняет смысл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звучит по-разному, если говорить громко, тихо, спокойно или радостно. Интонация подсказывает, шутка это, просьба или серьёзное сообщение.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передают мысли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позволяет сразу поделиться новостью, объяснить свои чувства и ответить собеседнику. Чем яснее слова, тем легче другому человеку понять, что мы хотим сказать.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жесты тоже умеют говорить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 взгляд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показывает радость и дружелюбие, а внимательный взгляд помогает понять, что человек слушает. Иногда по лицу легко догадаться о настроении даже без слов.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Жесты-помощники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Взмах рукой может позвать, указать дорогу или попросить подождать. Жесты особенно полезны, когда нужно объяснить что-то быстро и без лишних слов.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говорит многое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стоит спокойно и смотрит в сторону собеседника, его легче понять. Сутулые плечи или скрещённые руки могут показать усталость, обиду или недовольство.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 настроение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Нахмуренные брови, удивлённые глаза или поднятые брови сообщают о чувствах. Мимика часто работает как маленький переводчик настроения.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доходит до адресата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Получатель читает слова, может перечитать их ещё раз и ответить. Даже если люди далеко, письмо помогает сохранить разговор.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появляется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хочет что-то сообщить: новость, просьбу или привет. Сначала он точно понимает, что именно нужно передать.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превращаются в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пишет записку или письмо: обращение, короткий текст и подпись. Так сообщение становится аккуратным и понятным.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записка: общение на расстоянии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сообщения от мысли до ответа собеседника.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до конца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не перебивает, он лучше понимает просьбу, шутку и ответ. Внимательное слушание помогает не путать слова и не терять главную мысль.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собеседника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говорящего, легче заметить его настроение и понять, когда он закончил мысль. Так разговор становится спокойнее и понятнее.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 непонятное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прозвучало неясно, можно вежливо попросить повторить. Один короткий вопрос часто спасает от путаницы и помогает не ошибиться.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так же важно, как говорить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общение добрым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утро в школьном коридоре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вошла в класс и сказала: «Здравствуйте!». Учитель улыбнулся, а ребята сразу стали говорить тише и дружелюбнее. Одно вежливое слово помогло начать день спокойно и без спешки. Похоже на маленькое волшебство, только очень полезное.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за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остановке мальчик уронил варежку, а девочка подняла её и протянула хозяину. Он улыбнулся и сказал: «Спасибо!». После этого оба почувствовали себя хорошими людьми, а настроение стало ещё теплее, чем в шарфе.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23167"/>
            <a:ext cx="428700" cy="38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символы вокруг нас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подсказывают, где переходить дорогу, где нельзя ехать и куда идти. Знак часто говорит быстрее, чем длинное объяснение, и это очень удобно.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показывает направление и помогает не заблудиться. Она ведёт к выходу, кабинету или нужному месту без лишних слов и долгих поисков.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и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называют количество, а буквы составляют слова. Вместе они помогают читать расписание, понимать цену и узнавать важную информацию каждый день.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часто предупреждает об опасности или остановке. Такой знак заметен издалека и сразу подсказывает: нужно быть внимательным и осторожным.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и видеосвязь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планшет и компьютер помогают услышать и увидеть человека, даже если он далеко. Во время звонка можно сразу задать вопрос и получить ответ без ожидания.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668689" y="3142950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 видео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 ролики передают больше деталей, чем короткое сообщение. По ним легче показать событие, место или предмет, будто собеседник заглянул туда сам.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 границ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особенно полезна, когда нужно быстро рассказать новость или поговорить с близкими из другого города. Она сокращает расстояние, как будто делает его совсем маленьким.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помогает общаться на расстоянии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мир подаёт нам сигналы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ветер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часто предупреждает нас заранее. Гром может сообщать о приближающейся грозе, а сильный ветер — о перемене погоды. Такие сигналы помогают быть внимательнее и осторожнее.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дорога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туман, видимость становится хуже, и идти или ехать нужно особенно аккуратно. В этом случае сам воздух словно говорит: «Замедлись и смотри по сторонам».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вокруг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птиц, школьный звонок и сигнал светофора тоже передают важную информацию. Один звук может позвать, предупредить или подсказать, что пора остановиться, идти или подождать.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без слов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сигналы не нужно объяснять длинными фразами. Цвета, движения, запахи и изменения в природе помогают быстро понять обстановку и выбрать правильное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 в интернете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безопасного общения в сети.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голос, короткая пауза и уточняющий вопрос помогают быстро убрать недопонимание и вернуть разговор в доброжелательное русло.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шага спасают разговор.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общению для младших школьников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общаются в команде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начинает работу, когда всем понятно, что нужно сделать. Если цель одна, легче распределить задания, не спорить из-за мелочей и двигаться к результату вместе.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11715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идеи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может предложить свою мысль, даже если она пока не самая удачная. В дружной группе идеи не высмеивают, а спокойно обсуждают и улучшают.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друг другу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кого-то не получается, команда не оставляет его одного. Один напоминает правило, другой подсказывает шаг, а вместе дети учатся действовать увереннее и дружнее.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вопрос помогает узнать новое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 Миши возник вопрос, почему у растения увядают листья. Он поднял руку и вежливо спросил учителя, а потом внимательно выслушал ответ. Так любопытство превратилось в новое знание и маленькое открытие.
</a:t>
            </a:r>
            <a:endParaRPr lang="en-US" sz="1443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у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Аня не поняла правило и не стала догадываться наугад. Она спокойно спросила: «Как здесь нужно ходить?» Друг показал ещё раз, и игра сразу стала понятнее и веселее.
</a:t>
            </a:r>
            <a:endParaRPr lang="en-US" sz="17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говорят на разных языках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57881" y="2406651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смысл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в разных странах звучат по-разному, но несут похожую дружелюбную мысль. Люди могут говорить на своём языке и всё равно понимать, что хотят поздороваться, поблагодарить или попросить.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178961" y="3815862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словарей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незнакомое слово мешает понять текст, на помощь приходят словари и переводчики. Они объясняют значение слов и помогают не потеряться в новых фразах, как верный проводник в незнакомом городе.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6000043" y="5225074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языкам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другого языка открывает дорогу к новым книгам, песням и людям. Чем больше слов знает ребёнок, тем легче ему спросить, ответить и подружиться с теми, кто говорит иначе.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спор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мирно обсудить проблему и найти решение.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ясные фразы помогают не путаться в смысле. Когда человек говорит просто, собеседнику легче сразу понять просьбу, ответ или объяснение без лишних догадок.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взгляд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 показывает, что разговор важен. Он помогает увидеть настроение собеседника и делает общение теплее, будто в комнате стало чуть светлее.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голос звучит дружелюбно и не пугает. Он помогает слушать сообщение до конца, не торопиться с выводами и спокойнее отвечать даже при трудном разговоре.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повторение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мысль сразу не поняли, её можно сказать ещё раз, чуть медленнее и проще. Терпение помогает не сердиться, а повторение делает сообщение точнее и понятнее.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быть понятым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общаться каждый день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завтраком ребёнок слышит вопрос, замечает добрую улыбку и сам отвечает словами. Дома он учится просить, благодарить и замечать настроение близких по голосу и лицу. Так обычное утро становится уроком общения.
</a:t>
            </a:r>
            <a:endParaRPr lang="en-US" sz="1785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ребёнок поднимает руку, слушает учителя и отвечает одноклассникам. Он видит, как важны очередность, внимание и уважение к чужой мысли. Каждое такое действие помогает говорить увереннее и понимать правила класса.
</a:t>
            </a:r>
            <a:endParaRPr lang="en-US" sz="1674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 сеть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ребёнок замечает дорожные знаки, а в интернете — короткие сообщения и смайлики. Он учится отличать полезную информацию от странной, а ещё понимать, что за экраном тоже живые люди.
</a:t>
            </a:r>
            <a:endParaRPr lang="en-US" sz="17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общаемся, чтобы понимать и помогать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связывает людей словами, жестами, знаками и технологиями. Оно помогает дружить, учиться, задавать вопросы и поддерживать друг друга, а доброта делает каждый разговор яснее и теплее.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2026-05-25T18:31:43Z</dcterms:created>
  <dcterms:modified xsi:type="dcterms:W3CDTF">2026-05-25T18:31:43Z</dcterms:modified>
</cp:coreProperties>
</file>