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региональных особенностей, вызовов и перспектив бывших республик СССР.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ближнего зарубежья: комплексный обзор и ключевые темы
</a:t>
            </a:r>
            <a:endParaRPr lang="en-US" sz="2186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«ближнее зарубежье» обозначает независимые государства, образованные после распада СССР. Этот регион объединяет страны Восточной Европы, Закавказья, Средней Азии и Балтии с общей историко-культурной основой и различиями в уровне урбанизации.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геополитический контекст ближнего зарубежья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48465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57990"/>
            <a:ext cx="249000" cy="199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60053" y="2435157"/>
            <a:ext cx="249000" cy="249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стран ближнего зарубежья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Ближнее зарубежье включает 15 стран, бывших советских республик, с разнообразием территорий и природных условий.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демография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демографические тенденции отличаются: от крупных государств до малочисленных народов региона.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развития стран варьируется, влияют разные экспортные структуры и индустриальные секторы.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Межгосударственные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поддерживают экономические и политические отношения, базируясь на общей истории и сотрудничестве.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национальных культур сочетается с общей наследственностью советского прошлого и взаимодействием народов.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демография, экономика, лидерство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и экономический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самая крупная страна региона с населением около 146 миллионов человек. ВВП в 2022 году составлял примерно 2,1 триллиона долларов, что составляет около 63% совокупного ВВП ближнего зарубежья.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влияние и роль интегратора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выполняет главную роль в политическом и экономическом объединении региона, способствует интеграции и миротворческой деятельности на постсоветском пространстве.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и урбанизация ближнего зарубежья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городского населения достигает 67% в Литве, 68% в Эстонии и 59% в Казахстане, что отражает современную урбанистическую динамику.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Беларуси и России возрастает средняя продолжительность жизни, а в Прибалтике фиксируется высокий уровень урбанизации и улучшение социальных условий.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Средней Азии характеризуются быстрым ростом населения, например, Таджикистан демонстрирует прирост свыше 2% в год, в то время как часть региона испытывает старение населения.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региона — Москва с 13 миллионами жителей, Минск и Алматы с населением около 2 миллионов каждый, играют важную роль в экономике и культуре.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Российско-ближневосточная торговля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товарооборот России с государствами ближнего зарубежья превысил 147 миллиардов долларов. Россия экспортирует минеральное сырьё, металлы и технику, укрепляя экономические связи в регионе.
</a:t>
            </a:r>
            <a:endParaRPr lang="en-US" sz="971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инвестиции сосредоточены в стратегических секторах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Вложения в энергетику, транспорт и промышленность способствуют развитию инфраструктуры и повышению производственного потенциала стран ближнего зарубежья.
</a:t>
            </a:r>
            <a:endParaRPr lang="en-US" sz="97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Двусторонние соглашения укрепляют стабильность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торговых соглашений формируют основу экономической кооперации, способствуя обмену технологиями и защищая интересы участников.
</a:t>
            </a:r>
            <a:endParaRPr lang="en-US" sz="1096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инвестиционная активность в регионе
</a:t>
            </a:r>
            <a:endParaRPr lang="en-US" sz="2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многообразие стран ближнего зарубежья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широко распространён в Средней Азии и на Кавказе, где государственные и религиозные институты тесно взаимодействуют в общественной сфере.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Прибалтике и некоторых западных странах присутствуют католицизм, протестантизм и иудаизм, что отражает разнообразие вероисповеданий и культур.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Православное христианство доминирует в России, Беларуси и Украине, формируя культурные традиции и духовную жизнь региона.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политика и роль русского языка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как Беларусь, Казахстан и Киргизия официально признают русский язык, обеспечивая его широкое распространение и поддержку.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остаётся главным средством межэтнического общения и образования в большинстве стран ближнего зарубежья, сохраняя статус лингва-франка.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Прибалтике и на Украине с середины 2010-х годов усиливаются языковые реформы, направленные на повышение роли национальных языков.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опирается на добычу руд и ювелирное производство, а расход диаспоры свыше семи миллионов человек оказывает значительное влияние на развитие.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Армения: история, диаспора, экономика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Армения — древнейшее государство с государственностью более 2500 лет и одной из первых христианских стран в мире, что формирует её уникальный исторический облик.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Армения: культурная и образовательная среда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Армянский алфавит и богатое литературное наследие — важные составляющие национальной культуры, поддерживающей идентичность.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уровень грамотности превышает 99%, что отражает стабильную и развитую систему образования с ведущими вузами, включая Ереванский государственный университет.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памятники, такие как Храм Гарни и монастырь Гегард, демонстрируют архитектурное богатство и религиозное наследие.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армянской церкви и диаспоры активно поддерживает образовательные и культурные инициативы внутри страны и за её пределами.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Азербайджан: экономика, энергетика, ключевые центры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инвестиции в энергетику способствуют развитию инфраструктуры и поддерживают стабильный экспорт углеводородов через нефтепроводы Баку–Тбилиси–Джейхан и Баку–Супса.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Баку — ключевой финансовый и промышленный центр страны, при этом республика сохраняет республиканскую форму правления с развитой системой государственного управления.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Азербайджан занимает важное место в Каспийском регионе благодаря крупнейшим месторождениям нефти и газа на шельфе, обеспечивающим существенную часть национального бюджета.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территории и природные ресурсы Казахстана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Занимая площадь свыше 2,7 млн км², Казахстан является девятой по величине страной мира. Его природные богатства включают нефть, газ и уран, что определяет экономическую стратегию государства.
</a:t>
            </a:r>
            <a:endParaRPr lang="en-US" sz="883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Многонациональное общество с двумя официальными языками
</a:t>
            </a:r>
            <a:pPr algn="l" indent="0" marL="0">
              <a:lnSpc>
                <a:spcPct val="115000"/>
              </a:lnSpc>
              <a:buNone/>
            </a:pPr>
            <a:r>
              <a:rPr lang="en-US" sz="4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Казахстане проживает более 120 национальностей, что создаёт разнообразие культур и традиций. Государственными языками являются казахский и русский, обеспечивая внутреннюю коммуникацию и межэтническое согласие.
</a:t>
            </a:r>
            <a:endParaRPr lang="en-US" sz="880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Астана как центр управления и инноваций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страны, переименованная в Нур-Султан, отражает стремление к модернизации и развитию. Город служит центром политической власти и площадкой для внедрения передовых технологий.
</a:t>
            </a:r>
            <a:endParaRPr lang="en-US" sz="920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Казахстан: география, экономика, этническое многообразие
</a:t>
            </a:r>
            <a:endParaRPr lang="en-US" sz="2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Беларусь: экономика, интеграция, роль Минска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выступает важным транспортным узлом, научным центром и культурной столицей, играющей значительную роль в развитии региона Восточной Европы.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тесно интегрирована с Россией посредством Союзного государства и Евразийского экономического союза, что укрепляет экономическую стабильность и политическое сотрудничество.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Беларуси ориентирована на промышленность с акцентом на химическую, машиностроительную и пищевую отрасли, которые формируют основу ВВП и рабочие места.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регулирование экономики и централизованная модель развития служат инструментами управления социально-экономическими процессами в стране.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формирует более 7% ВВП страны, ежегодно привлекая миллионы посетителей в Тбилиси и другие исторические города с населением около 3,7 миллиона человек.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Грузия: культурное наследие, туризм, население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Грузия славится древней историей и винодельческими традициями, которые делают её привлекательным туристическим направлением с богатым культурным наследием и уникальной архитектурой.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Молдова: аграрный сектор и этнические особенности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отличается этническим разнообразием, с значительным присутствием русскоязычных и гагаузских общин, что влияет на социально-культурные отношения внутри республики.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Приднестровский конфликт остаётся важным фактором, осложняющим межэтнические взаимодействия и политическую стабильность в регионе.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экономики Молдовы составляет сельское хозяйство с упором на виноделие и выращивание фруктов, что играет ключевую роль в экспорте и занятости населения.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Азия: рост населения, экономика и миграция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Экономики регионов зависят от сырьевого экспорта: хлопка в Узбекистане, газа в Туркменистане и золота в Киргизии, формируя основу валютных поступлений.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Среднеазиатские страны характеризуются высоким ежегодным приростом населения, например, в Узбекистане он достигает примерно 1,3%, что создаёт демографические вызовы.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миграция в Россию и Казахстан играет ключевую роль, денежные переводы мигрантов значительно поддерживают экономику семей на родине.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этнических групп и религиозных традиций создаёт уникальный социальный ландшафт, требующий особого внимания к политике межэтнического согласия.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Украина: экономика, промышленность, внешние связи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экспортными позициями являются сельскохозяйственная продукция, включая пшеницу, кукурузу и подсолнечник, что обеспечивает важные валютные поступления и экономическую стабильность.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занимает лидерское положение в Европе по площади, специализируясь на металлургии, машиностроении и агропромышленном комплексе с высокой долей экспортных товаров.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Геополитическая роль страны определяется сложными отношениями с Россией и активным развитием сотрудничества с ЕС и США на фоне региональных вызовов.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Балтии: европейская интеграция и реформы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языковая и культурная политика способствует укреплению национальной идентичности и гармонизации общественных процессов в каждой из республик.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Экономики стран диверсифицированы, особое развитие получили IT-сектор, финансовые услуги и инновационные технологии, поддерживающие конкурентоспособность на мировом рынке.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Эстония, Латвия и Литва вошли в Европейский союз и НАТО в 2004 году, что обозначило новый этап политической и экономической ориентации региона.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активно применяют евро с 2011–2015 годов, углубляя интеграцию в европейские финансовые структуры и повышая уровень демократии и цифровизации.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Геополитические вызовы и сотрудничество региона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организации, такие как ОДКБ, СНГ, ШОС и ЕАЭС, играют важную роль в координации совместных действий по противодействию угрозам и укреплению сотрудничества.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борьбе с терроризмом и трансграничной преступностью, что способствует стабильности и развитию всех государств региона.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ближнего зарубежья сталкиваются с вызовами, вызванными конкуренцией мировых держав, требующими согласованных мер по обеспечению региональной безопасности и устойчивости.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стран ближнего зарубежья: сотрудничество и устойчивое развитие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ближнего зарубежья сохраняют плотные связи и развивают интеграционные проекты, что открывает новые возможности для экономического роста, инноваций и преодоления общих вызовов в условиях глобальных изменений.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2026-05-11T05:18:16Z</dcterms:created>
  <dcterms:modified xsi:type="dcterms:W3CDTF">2026-05-11T05:18:16Z</dcterms:modified>
</cp:coreProperties>
</file>