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где сон превращается в сказку и чудо.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Бородин и сказка «Спящая княжна»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учёный и создатель сказочных образов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Бородин жил в XIX веке и успевал работать и в науке, и в музыке. Его произведения звучат широко, красиво и по-русски, словно открывают дверь в мир былин и сказок.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сказка строится на понятном сюжете и ярком образе. Слушатель легко узнаёт, где тихо, где таинственно, а где наступает доброе завершение.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музыке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«Спящей княжне» особенно заметны сон, ожидание и мягкая красота. Эти состояния создают ощущение волшебства, которое не пугает, а успокаивает.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близка детям: в ней всё ясно, красиво и чуть-чуть загадочно. В конце обязательно чувствуется свет, как после долгого сказочного сна.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Княжна представляется спокойной и красивой. Её сон не страшный, а удивительно тихий, будто весь дворец замер, чтобы не нарушить сказку.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спящей княжны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этого образа легко вообразить мягкий свет, звёзды и узоры. Всё подсказывает: чудо уже рядом, нужно только немного подождать.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оказывается во власти волшебного сна. В мире сказки всё замирает, и начинается тихое, загадочное ожидание.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длится долго, но надежда не исчезает. Добро как будто прячется в тишине и терпеливо ждёт своего часа.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светлый момент, и княжна просыпается. Вместе с ней возвращаются радость, жизнь и счастливый финал.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сказочный сюжет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от тишины к чуду в истории о спящей княжне.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краски Бородина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у Бородина звучит плавно и просторно. Она словно рисует большой сказочный зал, где всё дышит спокойствием и красотой.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 торопится и не шумит. Благодаря этому музыка напоминает тихий сон и осторожные шаги по волшебному дворцу.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переливы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звучание становится ярче, чтобы показать приближение чуда. Такие краски делают историю живой и чуть-чуть таинственной.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ведёт к радости и облегчению. Слушатель чувствует, что тьма отступает, а сказка заканчивается добрым светом.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сказочный мир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Терем в вечернем свете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высокий терем с резными окнами и узорными ставнями. За окнами тихо мерцают свечи, а в небе уже появляется луна. Такой пейзаж сразу переносит в старинную русскую сказку, где всё кажется нарядным и немного волшебным.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тайна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виднеются тёмные силуэты деревьев, а рядом — тёплый свет дворца. Контраст делает сказочный мир особенно красивым. Кажется, что за лесом уже скрывается чудо, которое вот-вот должно войти в историю.
</a:t>
            </a:r>
            <a:endParaRPr lang="en-US" sz="1156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под звёздами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Княжна спит в зале, где царит полная тишина. Над ней будто стоят звёзды, а вокруг лежит мягкая дымка и спокойный вечер. Иллюстрация получается нежной, как страница старой книжки с золотыми узорами.
</a:t>
            </a:r>
            <a:endParaRPr lang="en-US" sz="12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делает историю не пустой, а наполненной надеждой. Пока героиня спит, добро словно набирается сил и ждёт момента для пробуждения.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произведения «Спящая княжна»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состояния соединяются в сказке: покой и ожидание чуда.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звучит тихо и спокойно, будто вечер уже опустился на сказочный дворец. Это помогает сразу почувствовать сон и тишину.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лёгкое ожидание: что-то вот-вот случится. В этой паузе особенно заметны тайна, красота и осторожная надежда.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приближается пробуждение, звучание становится светлее и живее. Слушатель словно видит, как в окне загорается новый день.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остаются радость и облегчение. Сказка заканчивается хорошо, и музыка будто улыбается вместе с героями.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оживляют свечи, дворец, звёзды и тихий сон. Эти детали сразу переносят нас в мир, где всё кажется чуть волшебнее и загадочнее.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создают сказку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краски, плавные линии и тишина делают картину нежной и красивой. Из таких мелочей рождается ощущение старинной иллюстрации, в которой вот-вот случится чудо.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стремился писать музыку с русским характером: широкой, напевной, сильной по образам. Поэтому его мелодии легко напоминают былину или сказку.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 и русская музыкальная традиция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передавать простор, спокойствие и внутреннюю силу. В его музыке нет суеты, зато есть ясность, красота и ощущение родной старины.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«Спящая княжна» звучит особенно близко к русскому сказочному миру. В ней слышатся мягкость, величавость и тихое волшебство.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младшие школьники понимают сказку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простой и ясный сюжет помогает ребёнку увидеть чудо и запомнить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верность и терпение помогают дождаться хорошего исхода. Даже если всё вокруг тихо и неподвижно, надежда не исчезает.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замечать красоту в ожидании и не бояться долгого пути к чуду. Добро в сказке не спешит, но обязательно приходит вовремя.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особенно понятно: когда веришь в хорошее, становится легче ждать и радоваться светлому финалу.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спящей княжны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под золотым светом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Княжна лежит в тихом дворце, будто весь мир затаил дыхание. Вокруг мягкий свет, тонкие узоры и спокойные голубые оттенки. Она кажется очень красивой и совсем не страшной, а просто погружённой в волшебный сон.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ждут чуда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можно представить как старинную картину: бело-голубое платье, золотые детали, звёзды за окном и едва заметная улыбка. Всё говорит о покое, нежности и о том, что пробуждение уже близко.
</a:t>
            </a:r>
            <a:endParaRPr lang="en-US" sz="13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повторяются важные слова и обороты, чтобы историю было легко запомнить. В музыке похожий приём помогает главной мелодии звучать узнаваемо.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сказочного языка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фразы и красивые описания создают чувство неторопливости. Они будто ведут слушателя по тихому коридору дворца к самому чуду.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«Спящей княжне» особенно ясно слышны тишина, свет и ожидание. Такой язык сохраняет волшебство и делает образ очень 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интересно сегодня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понять историю, потому что в ней есть ясный сюжет, добрая надежда и красивый сказочный образ. Всё это не требует сложных объяснений.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Бородина помогает представить дворец, сон и приближение чуда. Она словно подсказывает, как выглядит сказка, даже если её не рассказывают словами.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знакомит с русской культурой и классической музыкой через понятные образы. Это делает его не только красивым, но и полезным для слушателя.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и тихая грусть, и радость пробуждения. Такое сочетание чувств особенно интересно, потому что сказка становится похожей на живую историю.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замечает мягкие мелодии, спокойный ритм и плавные переходы. Они создают впечатление тихого вечера, когда в дворце всё ждёт важного события.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нет громких эффектов, зато есть тонкие краски и нежное движение. Благодаря этому образ спящей княжны кажется очень ясным, красивым и почти видимым.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в музыке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сказочной истории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сон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всё спокойно: княжна спит, а мир будто замер. Эта тишина не пугает, а подготавливает нас к чуду.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пробуждения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появляется ощущение тайны и надежды. Становится ясно, что сон — это не конец, а только пауза перед светлым событием.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пробуждение, история наполняется счастьем. Добро, красота и надежда соединяются в одном радостном финале.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звучит по-русски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«Спящая княжна» показывает, как музыка может рассказать сказку о сне, красоте и чуде. У Бородина она звучит тихо, нежно и очень по-русски.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2026-05-24T19:09:08Z</dcterms:created>
  <dcterms:modified xsi:type="dcterms:W3CDTF">2026-05-24T19:09:08Z</dcterms:modified>
</cp:coreProperties>
</file>