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Grammar Points in English: what a 9th-grade student needs to know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делает английскую речь точной, понятной и уверенной.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грамматика — основа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показывает, кто действует, когда это происходит и как связаны слова. В 9 классе она помогает читать, слушать, писать и говорить без лишних ошибок.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39555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281" y="139000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16493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38606" y="1390009"/>
            <a:ext cx="339413" cy="38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грамматические темы 9 класса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Modal verbs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Can, must, should и have to выражают возможность, обязанность и совет. Эти глаголы часто встречаются в школьных правилах, диалогах и заданиях на выбор формы.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Present, Past и Future помогают точно передавать время действия. В 9 классе особенно важно различать простое, длительное и совершённое действие в предложении.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Passive Voice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 нужен, когда важнее само действие или объект, чем тот, кто его выполняет. Он часто встречается в текстах, объявлениях и описаниях процессов.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Zero, First и Second Conditional показывают правило, реальную возможность или нереальную ситуацию. Эти конструкции учат связывать условие и результат в одной фразе.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Косвенная речь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Reported speech помогает передавать чужие слова без точной цитаты. При этом меняются местоимения, времена и слова времени, что важно для пересказа и диалогов.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49526"/>
            <a:ext cx="4332300" cy="22107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 английском языке и их 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помогает понять значение слова и его место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легче определить по значению слова и по тому, какую роль оно выполняет в предложении.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языка, 9 класс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Noun: существительное и его виды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обозначают людей, места, предметы, явления и абстрактные понятия: student, London, weather, knowledge. Они отвечают на вопрос, о чём или о ком идёт речь.
</a:t>
            </a:r>
            <a:endParaRPr lang="en-US" sz="787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число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существительными часто связаны артикли, множественное число и притяжательный падеж: a friend, friends, my friend’s bag. Эти формы помогают уточнить значение и связь между словами.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удобно показывать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запоминать существительные через знакомые примеры: школьные предметы, городские места и повседневные вещи. Так легче увидеть, как одно слово обозначает конкретный объект или более общее понятие.
</a:t>
            </a:r>
            <a:endParaRPr lang="en-US" sz="75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и неисчисляемые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имеют форму множественного числа: a book — books. Неисчисляемые обычно не употребляются во множественном числе: water, information, advice.
</a:t>
            </a:r>
            <a:endParaRPr lang="en-US" sz="7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Adjective: прилагательные и степени сравнения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сравниваются не по общему правилу: good — better — best и bad — worse — worst. Такие формы нужно запоминать отдельно, потому что они часто встречаются в заданиях.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описывают качество или свойство: big, friendly, interesting, difficult. Они часто стоят перед существительным и помогают сделать описание точным и понятным.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место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прилагательное обычно ставится перед существительным: a difficult task, an interesting book. Это одна из самых заметных особенностей порядка слов.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образуются по-разному: short — shorter — the shortest, careful — more careful — the most careful. Выбор формы зависит от длины слова и правила образования.
</a:t>
            </a:r>
            <a:endParaRPr lang="en-US" sz="10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группы Present: сравнение форм и значений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связано со своими типичными словами-подсказками, которые помогают быстро распознать нужную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имеет больше характерных маркеров, поэтому особенно важно учиться замечать их в тексте.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типичных маркеров времени из школьной грамматики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время глагола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признаках времени и смысла действия в предложении.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Present Perfect: главное различие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показывает завершённое действие в прошлом и часто связывается с точным временем: yesterday, last week, in 2023. Он отвечает прежде всего на вопрос, когда произошло действие.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 связь с настоящим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не указывает точный момент и показывает результат, опыт или действие с настоящим итогом: I have visited Paris. Такая форма помогает связать прошлое с настоящим.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Present Perfect часто важны already, yet, just, ever, never, since и for. Они подсказывают, что действие рассматривается не по дате, а по связи с текущим моментом.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важен конкретный момент в прошлом, нужен Past Simple. Если важен опыт, результат или незавершённая связь с настоящим, чаще используется Present Perfect.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7421"/>
            <a:ext cx="4332300" cy="17138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глаголы, которые чаще всего нужны в 9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нужно запоминать по трём формам, потому что они не следуют общему 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неправильных глаголов важно знать не одну, а минимум три формы: base form, Past Simple и Past Participle.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список часто употребляемых неправильных глаголов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24" y="1087125"/>
            <a:ext cx="1685752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33" y="1087125"/>
            <a:ext cx="1685752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6174" y="1087125"/>
            <a:ext cx="1685752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1999" y="1087125"/>
            <a:ext cx="1685752" cy="201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школьных ситуациях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381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Миша идёт на тренировку и спокойно говорит: I can swim. Здесь can показывает умение и возможность. В подобных фразах английский звучит просто и помогает говорить о повседневных навыках.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44381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Can: когда что-то получается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09620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дорожке у входа в спортзал висит знак о защите, и это хорошо передаёт must. Фраза You must wear a helmet подчёркивает строгую обязанность, особенно там, где важна безопасность.
</a:t>
            </a:r>
            <a:endParaRPr lang="en-US" sz="897" dirty="0"/>
          </a:p>
        </p:txBody>
      </p:sp>
      <p:sp>
        <p:nvSpPr>
          <p:cNvPr id="13" name="Text 5"/>
          <p:cNvSpPr txBox="1"/>
          <p:nvPr/>
        </p:nvSpPr>
        <p:spPr>
          <a:xfrm>
            <a:off x="2609620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Must: когда правило обязательно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5461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одноклассница советует: You should revise grammar regularly. Should не пугает и не заставляет, а мягко подсказывает лучший выбор. Такой глагол часто используют, когда хотят помочь без давления.
</a:t>
            </a:r>
            <a:endParaRPr lang="en-US" sz="807" dirty="0"/>
          </a:p>
        </p:txBody>
      </p:sp>
      <p:sp>
        <p:nvSpPr>
          <p:cNvPr id="15" name="Text 7"/>
          <p:cNvSpPr txBox="1"/>
          <p:nvPr/>
        </p:nvSpPr>
        <p:spPr>
          <a:xfrm>
            <a:off x="4775461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Should: дружеский совет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941286" y="3780575"/>
            <a:ext cx="16872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ученики говорят: We have to wear a uniform at school. Здесь have to обозначает обязанность, которая связана с правилами школы, а не с личным желанием. После модального глагола всегда идёт инфинитив без to.
</a:t>
            </a:r>
            <a:endParaRPr lang="en-US" sz="823" dirty="0"/>
          </a:p>
        </p:txBody>
      </p:sp>
      <p:sp>
        <p:nvSpPr>
          <p:cNvPr id="17" name="Text 9"/>
          <p:cNvSpPr txBox="1"/>
          <p:nvPr/>
        </p:nvSpPr>
        <p:spPr>
          <a:xfrm>
            <a:off x="6941286" y="3241225"/>
            <a:ext cx="1687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to: требование извне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 пассивный залог: что находится в центре внимания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пассивном залоге часто опускают исполнителя действия или добавляют его с by, если это важно для 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Passive Voice нужен, когда внимание смещается на результат, объект или сам факт действия.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правилам английской грамматики; данные условные.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 Conditional используется для фактов и закономерностей. В обеих частях предложения стоит Present Simple, потому что речь идёт о том, что происходит всегда или обычно.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возможность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Conditional описывает ситуацию, которая может случиться в будущем. Условие стоит в Present Simple, а результат — с will, поэтому предложение звучит как реальный прогноз.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Нереальная ситуация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Second Conditional помогает говорить о маловероятных или воображаемых событиях. В условной части используется Past Simple, а в главной — would, чтобы показать, что это только предположение.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развиваются условные предложения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выбор формы в условном предложении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тип условия и подобрать правильные формы в обеих частях предложения.
</a:t>
            </a:r>
            <a:endParaRPr lang="en-US" sz="1318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слова в косвенной речи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точную цитату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reported speech мы передаём смысл чужих слов, а не повторяем их дословно. Поэтому прямая речь превращается в обычное предложение с союзом that или без него.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Сдвигаем местоимения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меняются по смыслу: I может стать he или she, а we — they. Это помогает показать, кто именно говорил и о ком шла речь в исходной фразе.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время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стоит в прошедшем контексте, время часто сдвигается назад: am становится was, are — were, will — would. Так предложение звучит естественно в пересказе.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слова времени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времени тоже меняются: today превращается в that day, now — в then, yesterday — в the day before. Это важно, чтобы пересказ оставался точным и 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7997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предлоги в частых школьных примерах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выбирают по контексту: один предмет, конкретный предмет, место, время или устойчивое сочетание.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не только от перевода, но и от того, насколько предмет известен, где он находится и как выражено время.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артиклей и предлогов в школьном курсе английского языка.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грамматические ошибки в 9 классе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коротких, знакомых по виду предложениях, где легко пропустить служебное слово или окончание.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со структурой предложения, а не со словарным запасом: именно форму, порядок и вспомогательные слова нужно проверять особенно внимательно.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схема по типичным ошибкам; значения условные и предназначены для сравнения.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работает в каждом виде речи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формы помогают понять, кто что делает и когда. Важны местоимения, союзы и времена, потому что именно они связывают предложения в единый смысл.
</a:t>
            </a:r>
            <a:endParaRPr lang="en-US" sz="794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грамматика помогает строить полные предложения без долгих пауз. Когда структура знакома, говорить легче, а мысль звучит увереннее и точнее.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 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объявлениях, письмах и коротких диалогах грамматические маркеры особенно заметны. Они подсказывают, где вопрос, просьба, сообщение о времени или объяснение причины.
</a:t>
            </a:r>
            <a:endParaRPr lang="en-US" sz="77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грамматика делает фразы аккуратными и понятными. Если ученик правильно выбирает время и порядок слов, ответ легче читать и проще проверять.
</a:t>
            </a:r>
            <a:endParaRPr lang="en-US" sz="8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закрепить грамматические навыки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Составляйте свои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с if, модальными глаголами и артиклями лучше запоминаются, если придумать их самому. Свой пример легче связать с конкретной ситуацией.
</a:t>
            </a:r>
            <a:endParaRPr lang="en-US" sz="1064" dirty="0"/>
          </a:p>
        </p:txBody>
      </p:sp>
      <p:sp>
        <p:nvSpPr>
          <p:cNvPr id="11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коротких упражнений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регулярно выполнять небольшие задания, чем редко делать большие. Подстановка правильной формы глагола тренирует внимание и помогает быстрее узнавать нужную модель.
</a:t>
            </a:r>
            <a:endParaRPr lang="en-US" sz="1064" dirty="0"/>
          </a:p>
        </p:txBody>
      </p:sp>
      <p:sp>
        <p:nvSpPr>
          <p:cNvPr id="12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похожие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Present Simple, Present Continuous и Present Perfect. Когда ученик видит разницу в значении и форме, он реже путает времена в предложении.
</a:t>
            </a:r>
            <a:endParaRPr lang="en-US" sz="1064" dirty="0"/>
          </a:p>
        </p:txBody>
      </p:sp>
      <p:sp>
        <p:nvSpPr>
          <p:cNvPr id="13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Преобразуйте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фраз из Active Voice в Passive Voice учит замечать, что важно в сообщении. Это развивает навык анализа структуры, а не механического перевода.
</a:t>
            </a:r>
            <a:endParaRPr lang="en-US" sz="1064" dirty="0"/>
          </a:p>
        </p:txBody>
      </p:sp>
      <p:sp>
        <p:nvSpPr>
          <p:cNvPr id="14" name="Text 6"/>
          <p:cNvSpPr txBox="1"/>
          <p:nvPr/>
        </p:nvSpPr>
        <p:spPr>
          <a:xfrm>
            <a:off x="5222775" y="3111022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Исправляйте ошибки осознанно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не просто переписывать ответ, а объяснять, что именно было неверно: время, артикль, порядок слов или форма глагола. Так правило запоминается надолго.
</a:t>
            </a:r>
            <a:endParaRPr lang="en-US" sz="10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Грамматика, которая делает английский понятным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помогает строить точные фразы, понимать тексты и уверенно отвечать на уроках. Если знать времена, артикли, предлоги и типы предложений, английский становится намного понятнее и логичнее.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2026-05-31T13:18:48Z</dcterms:created>
  <dcterms:modified xsi:type="dcterms:W3CDTF">2026-05-31T13:18:48Z</dcterms:modified>
</cp:coreProperties>
</file>