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России: страны, границы и морские связи
</a:t>
            </a:r>
            <a:endParaRPr lang="en-US" sz="2947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страна-пояс: 14 сухопутных соседей и морские связи, связывающие Европу, Азию и Арктику.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России и значение соседства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самая большая по площади страна мира, проходит через десятки природных зон. Поэтому соседи отличаются размерами, населением и хозяйством, а сам соседский регион важен для географии границ и международных связей.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2238949"/>
            <a:ext cx="4225529" cy="83889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соседи России и протяжённость границ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Сухопутных соседей 14: от Норвегии и Финляндии до КНДР. Самая длинная граница — с Казахстаном (~7 600 км), самая короткая — с КНДР (~17 км).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границ сильно различаются: восточноевропейские соседи формируют протяжённые участки, а на крайнем востоке связь по суше самая короткая.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школьных атласов и справочников о государственных границах.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 км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составляет длина российско-норвежской сухопутной границы в северо-западном направлении.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справочных материалов о протяжённости государственных границ (учебные атласы).
</a:t>
            </a:r>
            <a:endParaRPr lang="en-US" sz="642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и Финляндия важны для этого региона: здесь работают автомобильные переходы, развивается приграничная торговля и усиливается охрана природных территорий, особенно в условиях сурового климата.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Балтийские соседи: Эстония, Латвия и Литва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Эстония, Латвия и Литва расположены у Балтийского моря и относятся к странам Прибалтики. Их соседство с Россией особенно заметно там, где работают порты, развиваются транспорт и пограничные пункты.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районы рядом с Санкт-Петербургом и Калининградской областью: здесь пересекаются важные сухопутные и морские маршруты. Поэтому транспортная связность влияет на торговлю и ежедневные поездки.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соседи России: сравнение длины границ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на западе наибольшее значение имеют Беларусь и Украина, поскольку там границы протяжённее.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короткими балтийскими участками и длинными участками в восточноевропейском направлении подчёркивает неодинаковую роль западных направлений.
</a:t>
            </a:r>
            <a:endParaRPr lang="en-US" sz="1356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значения протяжённости государственных границ (учебные атласы и международные справочники), округление до целых километров.
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и Украина: крупнейшие европейские соседи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расположена на важном пути между Восточной Европой и Чёрным морем. Её граница с Россией влияет на транспортные маршруты и на то, как меняется политико-географическая картина региона.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относятся к восточноевропейскому пространству и, взаимодействуя с Россией, определяют многое в её положении в Европе: от перевозок и торговли до безопасности приграничных территорий.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поддерживает с Россией особенно тесные связи: историческая общность, культурные контакты, сходные повседневные практики и экономическое взаимодействие усиливают устойчивость соседства.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направление соседства России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описании особенностей границы и транспортных коридоров южных соседей.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соседи России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 «коридор»: Грузия и проходы через рельеф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Кавказская граница тянется по сложным природным формам — от горных районов до предгорий. Здесь транспорт особенно зависит от рельефа: дороги и маршруты проходят там, где местность позволяет безопасное движение. Поэтому соседство заметно и в логистике, и в повседневной экономике.
</a:t>
            </a:r>
            <a:endParaRPr lang="en-US" sz="845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 у Каспия: море, энергия и связь регионов
</a:t>
            </a:r>
            <a:pPr algn="ctr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рядом с Каспийским морем объединяют разные виды хозяйственной деятельности. Для региона характерны транспортные решения и энергетические проекты, а также маршруты, которые связывают внутренние районы с побережьем. Такой «морской» фактор меняет ритм торговли и сотрудничества.
</a:t>
            </a:r>
            <a:endParaRPr lang="en-US" sz="81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климат и специализация: чем отличаются соседние территории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Кавказском регионе легко увидеть, как меняются условия — из‑за высоты, направлений ветров и близости к морю. Эти различия отражаются на специализации: где-то сильнее горное животноводство, где-то — развитие транспорта, энергетики и туризма. В итоге соседство формируется не только политикой, но и природой.
</a:t>
            </a:r>
            <a:endParaRPr lang="en-US" sz="7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7 600 км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протяжённость границы делает обмен и перевозки в Евразии особенно масштабными.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справочных материалов о протяжённости государственных границ (учебные атласы).
</a:t>
            </a:r>
            <a:endParaRPr lang="en-US" sz="642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проходит через степи и равнины, а вдоль неё развиты железные дороги, автомобильные маршруты, сельское хозяйство и топливно-энергетические связи. Соседство поддерживает торговлю и перемещение грузов.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соседи России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восточному направлению относятся государства с разным характером взаимодействия: транспорт, торговля и приграничная инфраструктура сильнее развиты с Китаем.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подчёркивает, что именно Китай формирует основной объём связей России на востоке, а Монголия и КНДР играют вспомогательную роль.
</a:t>
            </a:r>
            <a:endParaRPr lang="en-US" sz="1307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справочные данные о географическом положении и протяжённости границы; значения для диаграммы — условная шкала (2026).
</a:t>
            </a:r>
            <a:endParaRPr lang="en-US" sz="10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45741"/>
            <a:ext cx="658031" cy="5264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429" y="1779938"/>
            <a:ext cx="575777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45741"/>
            <a:ext cx="658031" cy="52642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как главный сосед России в Азии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районы связаны с Амурской областью, Забайкальским краем и Приморьем. На практике это означает развитие железнодорожных и автомобильных переходов для регулярных грузоперевозок.
</a:t>
            </a:r>
            <a:endParaRPr lang="en-US" sz="1303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логистика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российско-китайскую границу проходят товары повседневного спроса, сырьё и промышленная продукция. Перемещение грузов поддерживают склады, таможенная инфраструктура и транспортные маршруты.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маршруты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создают быстрые и предсказуемые цепочки поставок. Они особенно важны, когда перевозки нужно планировать заранее и обеспечивать стабильные объёмы.
</a:t>
            </a:r>
            <a:endParaRPr lang="en-US" sz="1377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обмена товарами, стороны реализуют экономические инициативы в приграничных регионах. Такие проекты усиливают занятость, деловые связи и развитие инфраструктуры с обеих сторон.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Монголия и КНДР: восточные соседи с разными особенностями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контакта на севере и северо-востоке
</a:t>
            </a:r>
            <a:pPr algn="r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общения и перевозок важны локальные переходы, а не только большие направления. Сравнительно низкая заселённость региона делает транспортные связи более точечными.
</a:t>
            </a:r>
            <a:endParaRPr lang="en-US" sz="1386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и горные районы Монголии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Монголия граничит с Россией в южной части Сибири. Приграничные территории малонаселённы: это влияет на плотность маршрутов и на характер хозяйственного взаимодействия.
</a:t>
            </a:r>
            <a:endParaRPr lang="en-US" sz="1395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КНДР у реки Туманная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КНДР имеет самую короткую сухопутную границу России, расположенную у реки Туманная. Несмотря на малую длину границы, соседство остаётся значимым для приграничной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соседи России и морские границы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моря образуют связи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имеет морское соседство через Балтийское, Чёрное, Каспийское, Японское и арктические моря. Эти водные пространства поддерживают судоходство и перевозки, а также влияют на размещение портов и прибрежных городов.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морские границы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границы важны для охраны морского пространства, рыболовства и навигации. Через моря Россия связана с Японией, Швецией, Данией, Турцией, Румынией, Болгарией, Казахстаном, Азербайджаном, Ираном и Туркменистаном.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моря связывают Россию с соседними странами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соседство усиливает роль портов, навигации и прибрежных городов: чем активнее море используется для маршрутов, тем выше значение береговой инфраструктуры.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море объединяет свой набор стран, поэтому направления международных связей различаются. Активность на море напрямую поддерживает портовую сеть и торговые маршруты.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сведения по морским бассейнам; сводка (2026).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соседи России распределяются по карте
</a:t>
            </a:r>
            <a:endParaRPr lang="en-US" sz="2941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сгруппированы по направлениям: западные, южные, восточные и морские.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687716"/>
            <a:ext cx="341226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721838"/>
            <a:ext cx="341226" cy="2729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соседних стран для России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перевозки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соседние страны идут железные дороги, автомобильные трассы и морские пути. Это поддерживает обмен товарами и влияет на скорость доставки грузов и доступность ресурсов.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обмен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Приграничные поездки и туристические маршруты усиливают культурные связи. Чем удобнее транспорт и пограничные процедуры, тем активнее перемещения людей и развитие сервисов в городах.
</a:t>
            </a:r>
            <a:endParaRPr lang="en-US" sz="1313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напрямую связано с вопросами контроля и безопасности. Общие подходы помогают снижать риски и быстрее реагировать на угрозы на стыках маршрутов и территорий.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природные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обсуждаются экология, использование рек и охрана природных территорий. Работа с приграничными районами помогает сохранять качество воды и поддерживать устойчивое природопользование.
</a:t>
            </a:r>
            <a:endParaRPr lang="en-US" sz="13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соседей у России по разным направлениям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протяжённые участки сухопутной границы и активные морские пути в регионе, тем заметнее число стран-соседей. Запад и юг дают наибольший вклад.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сухопутные направления формируют ядро числа соседей, а морское добавляет дополнительные связи через портовые и навигационные маршруты.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по перечням соседних государств и направлениям; значения для столбцов — условные для визуального сравнения (2026).
</a:t>
            </a:r>
            <a:endParaRPr lang="en-US" sz="10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соседях России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одновременно соседствует и с Европой, и с Азией, поэтому относится к крупнейшим странам двух частей света. Такое положение заметно в том, как различаются её направления связей.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сухопутная граница у России — с Казахстаном. Она проходит через степи и равнины, а транспортные узлы вдоль маршрутов поддерживают регулярные перевозки грузов.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короткая сухопутная граница России — с КНДР. Она расположена у реки Туманная, и это влияет на особенности приграничного взаимодействия и охраны участка границы.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Калининградская область отделена от основной территории России другими государствами. Поэтому её положение называют эксклавным: для связей важны морские и транзитные маршруты.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соседях России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России образуют единый пояс вокруг её сухопутных и морских границ. Различия стран по языку и развитию не отменяют общих связей через историю, торговлю и транспорт.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2026-05-11T21:39:55Z</dcterms:created>
  <dcterms:modified xsi:type="dcterms:W3CDTF">2026-05-11T21:39:55Z</dcterms:modified>
</cp:coreProperties>
</file>