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день, полный добрых слов, цветов и тёплой благодарности.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 — праздник всех женщин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день появился более ста лет назад и стал напоминанием о женщинах, их правах и уважении к их труду. Сегодня 8 Марта встречают во многих странах как светлый праздник весны и добрых чувств.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пришёл праздник 8 Марта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8 Марта связано с весной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413" y="167475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Тает снег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 приходит тогда, когда зима уже сдаёт позиции. Снег становится рыхлым, солнце светит дольше, а на улицах всё чаще чувствуется лёгкое весеннее тепло.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839450" y="2333764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Пробуждается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появляются первые цветы, зелёная травка и набухшие почки. Природа словно просыпается после длинного сна, и вместе с ней у людей улучшается настроение.
</a:t>
            </a:r>
            <a:endParaRPr lang="en-US" sz="1026" dirty="0"/>
          </a:p>
        </p:txBody>
      </p:sp>
      <p:sp>
        <p:nvSpPr>
          <p:cNvPr id="13" name="Text 4"/>
          <p:cNvSpPr txBox="1"/>
          <p:nvPr/>
        </p:nvSpPr>
        <p:spPr>
          <a:xfrm>
            <a:off x="839400" y="300034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открытки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праздник часто украшают тюльпаны, мимоза, подснежники и яркие открытки. Эти красивые знаки делают день особенно праздничным, будто весна сама пришла в гости.
</a:t>
            </a:r>
            <a:endParaRPr lang="en-US" sz="943" dirty="0"/>
          </a:p>
        </p:txBody>
      </p:sp>
      <p:sp>
        <p:nvSpPr>
          <p:cNvPr id="14" name="Text 5"/>
          <p:cNvSpPr txBox="1"/>
          <p:nvPr/>
        </p:nvSpPr>
        <p:spPr>
          <a:xfrm>
            <a:off x="839450" y="3666928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воздух, яркий свет и ожидание тёплых дней помогают сделать 8 Марта радостным и лёгким. Этот день кажется особенно добрым, потому что впереди много света.
</a:t>
            </a:r>
            <a:endParaRPr lang="en-US" sz="961" dirty="0"/>
          </a:p>
        </p:txBody>
      </p:sp>
      <p:sp>
        <p:nvSpPr>
          <p:cNvPr id="15" name="Text 6"/>
          <p:cNvSpPr txBox="1"/>
          <p:nvPr/>
        </p:nvSpPr>
        <p:spPr>
          <a:xfrm>
            <a:off x="839450" y="4333502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обновления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напоминает о новом начале. Поэтому 8 Марта воспринимается не только как день поздравлений, но и как праздник надежды, улыбок и хорошего настроения.
</a:t>
            </a:r>
            <a:endParaRPr lang="en-US" sz="10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поздравляют 8 Марта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8975" y="1651475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Самых близких женщин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первую очередь поздравляют мам, бабушек, сестёр и тёть. Именно они каждый день окружают семью заботой, терпением и добрыми делами, которые не всегда заметны сразу.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2347770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Друзей и одноклассниц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 — хороший повод сказать тёплые слова подругам и девочкам в классе. Такой знак внимания помогает всем почувствовать себя нужными и любимыми.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85657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Учителей и воспитателей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Учительницы и воспитательницы тоже получают поздравления, потому что каждый день учат, помогают и поддерживают детей. Их труд очень важен и заслуживает благодарности.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36538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Всех женщин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посвящён всем женщинам без исключения. Он напоминает, что их труд, доброта и внимание делают дом, школу и весь мир теплее.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6874203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теплом и улыбкой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в этот день не должно быть сложным. Главное — сказать его с радостью, улыбнуться и подарить человеку немного хорошего настроения.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праздника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10121" y="1664545"/>
            <a:ext cx="17919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 начинается с уважения. Когда человек замечает труд и заботу женщины, он показывает, что ценит её старания дома, в школе и в жизни.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53048" y="2417968"/>
            <a:ext cx="1786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 — одно из самых важных слов этого дня. Оно помогает показать, что добрые дела не проходят незамеченными и по-настоящему радуют.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466296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может быть очень простой: помочь, принести воды, убрать вещи или сделать что-то приятное. Иногда маленькое дело говорит громче длинной речи.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577028" y="3828686"/>
            <a:ext cx="17724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близким чувствуется в поступках, внимании и ласковых словах. Именно она делает 8 Марта не просто датой, а настоящим семейным праздником.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579045" y="2404657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слова, улыбка и вежливый тон делают праздник тёплым. С ними даже обычный день становится светлее и приятнее для всех.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могут поздравить близких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413" y="167475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открытку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Открытка, сделанная своими руками, всегда радует. В ней можно нарисовать цветы, написать доброе пожелание и аккуратно подписать её красивыми буквами.
</a:t>
            </a:r>
            <a:endParaRPr lang="en-US" sz="1077" dirty="0"/>
          </a:p>
        </p:txBody>
      </p:sp>
      <p:sp>
        <p:nvSpPr>
          <p:cNvPr id="12" name="Text 3"/>
          <p:cNvSpPr txBox="1"/>
          <p:nvPr/>
        </p:nvSpPr>
        <p:spPr>
          <a:xfrm>
            <a:off x="839450" y="2333764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Выучить стихи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стихотворение помогает поздравить красиво и смело. Когда ребёнок читает его с улыбкой, подарок получается особенно трогательным и запоминающимся.
</a:t>
            </a:r>
            <a:endParaRPr lang="en-US" sz="1017" dirty="0"/>
          </a:p>
        </p:txBody>
      </p:sp>
      <p:sp>
        <p:nvSpPr>
          <p:cNvPr id="13" name="Text 4"/>
          <p:cNvSpPr txBox="1"/>
          <p:nvPr/>
        </p:nvSpPr>
        <p:spPr>
          <a:xfrm>
            <a:off x="839400" y="300034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по дому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поздравление — это не только слова, но и дела. Можно убрать игрушки, протереть стол или помочь накрыть на завтрак.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839450" y="3666928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спасибо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слово «спасибо» очень важно. Оно показывает, что ребёнок замечает заботу взрослых и отвечает им теплом, а не только подарками.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839450" y="4333502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Порадовать сюрпризом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сюрприз, рисунок или букет из бумаги создают праздничное настроение. Такие подарки особенно ценны, потому что в них много старания и любви.
</a:t>
            </a:r>
            <a:endParaRPr lang="en-US" sz="10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35157"/>
            <a:ext cx="249000" cy="249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дарят к 8 Марта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Букет — самый узнаваемый подарок к празднику. Он сразу создаёт весеннее настроение и показывает, что человек хотел порадовать близкую женщину красиво и внимательно.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Конфеты, шоколад или маленький десерт часто становятся приятным дополнением к поздравлению. Такой подарок легко разделить с семьёй за праздничным чаепитием.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подойдёт тем, кто любит читать. Она может стать не только подарком, но и увлекательным спутником на долгие вечера.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Подарок, сделанный своими руками, всегда вызывает особую улыбку. В нём чувствуется старание, аккуратность и желание сделать что-то доброе.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помогает сказать тёплые слова красиво и понятно. Даже маленькая карточка с пожеланием может стать очень дорогим сердцу подарком.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— украшение 8 Марта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на солнечном окне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тюльпаны часто становятся главным украшением праздника. Их лепестки похожи на маленькие огоньки весны, а букет в вазе сразу делает комнату нарядной. Рядом особенно красиво смотрится открытка с коротким добрым пожеланием.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Мимоза и первый весенний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Жёлтая мимоза словно собирает в себе солнце. Её пушистые веточки напоминают о тепле, улыбках и первых по-настоящему весенних днях. Такой букет хорошо выглядит на светлом фоне и дарит ощущение радости.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семье по шагам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 поздравления, улыбки и первого тёплого слова. Рядом могут быть цветы, открытка или маленький подарок, который сразу создаёт праздничное настроение.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дети стараются помочь по дому, быть вежливыми и делать добрые дела. Иногда готовят завтрак, убирают игрушки или читают красивое поздравление.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собирается вместе за ужином или чаем. Все говорят добрые слова, вспоминают приятные моменты дня и желают здоровья, счастья и радости.
</a:t>
            </a:r>
            <a:endParaRPr lang="en-US" sz="11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 в школе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к 8 Марта заранее готовят стихи, песни, рисунки и сценки. Это помогает детям почувствовать праздник и поучаствовать в общем деле с интересом.
</a:t>
            </a:r>
            <a:endParaRPr lang="en-US" sz="974" dirty="0"/>
          </a:p>
        </p:txBody>
      </p:sp>
      <p:sp>
        <p:nvSpPr>
          <p:cNvPr id="13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учителям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дарят учительницам открытки, цветы и добрые слова. Такое внимание показывает уважение и благодарность за труд, терпение и заботу каждый день.
</a:t>
            </a:r>
            <a:endParaRPr lang="en-US" sz="985" dirty="0"/>
          </a:p>
        </p:txBody>
      </p:sp>
      <p:sp>
        <p:nvSpPr>
          <p:cNvPr id="14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девочкам
</a:t>
            </a:r>
            <a:pPr algn="l" indent="0" marL="0">
              <a:lnSpc>
                <a:spcPct val="115000"/>
              </a:lnSpc>
              <a:buNone/>
            </a:pPr>
            <a:r>
              <a:rPr lang="en-US" sz="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Одноклассниц тоже поздравляют, чтобы никто не остался без улыбки. Иногда ребята готовят маленькие сюрпризы, которые делают школьный день более весёлым и дружным.
</a:t>
            </a:r>
            <a:endParaRPr lang="en-US" sz="869" dirty="0"/>
          </a:p>
        </p:txBody>
      </p:sp>
      <p:sp>
        <p:nvSpPr>
          <p:cNvPr id="15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выступления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песни и небольшие концерты помогают детям выступать вместе. Это учит не только смелости, но и умению поддерживать друг друга в команде.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49672" y="4447667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добрых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праздник напоминает, как важно говорить вежливо, замечать хорошее и уважать окружающих. А ещё он показывает, что добрые слова — это совсем не скучно.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00" y="1725553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7526" y="3135466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53135" y="1047603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53126" y="3842698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75251" y="2431325"/>
            <a:ext cx="204750" cy="25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которые меняют мир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медсёстры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людям выздоравливать, успокаивают перед лечением и каждый день проявляют терпение. Их работа требует знаний, внимания и доброго сердца, потому что здоровье человека очень важно.
</a:t>
            </a:r>
            <a:endParaRPr lang="en-US" sz="1097" dirty="0"/>
          </a:p>
        </p:txBody>
      </p:sp>
      <p:sp>
        <p:nvSpPr>
          <p:cNvPr id="17" name="Text 3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исследовательницы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открытия, проводят опыты и ищут ответы на трудные вопросы. Благодаря их труду появляются новые лекарства, технологии и полезные знания, которые помогают всем людям жить лучше.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5692573" y="97716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учат читать, писать, думать и дружить. Учительница каждый день делится знаниями, поддерживает учеников и помогает им верить в свои силы, даже если задача кажется сложной.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5692563" y="3797162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Заботливые женщины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Мамы, бабушки и другие близкие женщины делают дом тёплым и уютным. Они заботятся о семье, помогают советом, поддерживают в трудную минуту и щедро дарят любовь каждый день.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5692563" y="2387289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тренируются, соревнуются и учатся побеждать честно. Их успех показывает, что сила, смелость и упорство важны в спорте так же, как и в обычной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полёт в космос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Валентина Терешкова стала первой женщиной-космонавтом в мире. В 1963 году она отправилась в космос на корабле «Восток-6» и доказала, что женщины могут смело покорять самые далёкие высоты. Её имя известно во всём мире.
</a:t>
            </a:r>
            <a:endParaRPr lang="en-US" sz="916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которая меняет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Кюри прославилась исследованиями радиоактивности и получила две Нобелевские премии. Её работа помогла науке сделать большие шаги вперёд. Это пример того, как настойчивость и любовь к знаниям приводят к важным открытиям.
</a:t>
            </a:r>
            <a:endParaRPr lang="en-US" sz="89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которыми гордится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есть много женщин, чьи успехи вдохновляют детей и взрослых. Среди них врачи, педагоги, спортсменки и артистки. Их труд показывает, что талант, смелость и упорство помогают добиваться больших результатов.
</a:t>
            </a:r>
            <a:endParaRPr lang="en-US" sz="883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женщины России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празднуют 8 Марта в разных странах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8975" y="1651475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открытки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8 Марта дарят цветы, открытки и добрые пожелания. Такой знак внимания помогает сказать спасибо мамам, бабушкам, учительницам и всем женщинам за их заботу и труд.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2347770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в этот день собираются за большим столом, готовят праздничный ужин и проводят время с родными. Это делает праздник особенно тёплым и похожим на маленький семейный праздник весны.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85657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концерты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школах и домах культуры проходят концерты, сценки и выступления детей. Такие номера создают радостное настроение и помогают выразить уважение к женщинам в красивой форме.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36538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акции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местах к празднику проводят акции помощи, поздравляют пожилых женщин и дарят внимание тем, кому особенно нужна поддержка. Добрые дела делают этот день ещё светлее.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6874203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 страны, 8 Марта часто связано с приходом весны, улыбками и радостью. Люди ждут тёплого солнца, первых цветов и приятных слов, которые звучат особенно искренне.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праздничный день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дня показывает, как поздравления, добрые дела и семейные традиции создают тёплую атмосферу 8 Марта.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хорошего поздравления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10121" y="1664545"/>
            <a:ext cx="17919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 по имени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поздравление с имени человека. Так слова звучат теплее и личнее, а человек сразу понимает, что вы поздравляете именно его, а не говорите просто по привычке.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53048" y="2417968"/>
            <a:ext cx="1786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Поблагодарите искренне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 спасибо за заботу, помощь или доброту. Благодарность делает поздравление настоящим и показывает, что вы замечаете хорошие дела и умеете ценить близкого человека.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466296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добрые пожелания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Пожелайте здоровья, радости, счастья и хорошего настроения. Такие слова подходят почти каждому и помогают создать светлую, праздничную атмосферу без длинных и скучных фраз.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577028" y="3828686"/>
            <a:ext cx="17724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маленький знак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Открытка, рисунок, цветок или доброе дело усиливают поздравление. Когда слова подкреплены заботой, праздник запоминается надолго и становится по-настоящему тёплым.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579045" y="2404657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спокойно и ясно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сказать несколько простых слов, чем длинную речь, которую трудно слушать. Спокойный голос, улыбка и вежливый тон делают поздравление особенно приятным.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своими руками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рисунок для мамы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может быть яркой и очень простой: тюльпан, солнце, зелёные листочки и аккуратная надпись. Если добавить бантик или сердечко, поделка сразу станет праздничной и похожей на маленький подарок, сделанный с любовью.
</a:t>
            </a:r>
            <a:endParaRPr lang="en-US" sz="1014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развороте открытки можно написать короткое пожелание, например: «С 8 Марта!» или «Спасибо за заботу!». Аккуратные буквы, чистый лист и добрый рисунок делают такую открытку особенно трогательной и красивой.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приметы праздника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9525" y="1652450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8 Марта появляются тюльпаны, мимоза и нарциссы. Эти цветы напоминают, что зима уходит, а весна приносит свет, свежесть и радостное ожидание тёплых дней.
</a:t>
            </a:r>
            <a:endParaRPr lang="en-US" sz="974" dirty="0"/>
          </a:p>
        </p:txBody>
      </p:sp>
      <p:sp>
        <p:nvSpPr>
          <p:cNvPr id="14" name="Text 3"/>
          <p:cNvSpPr txBox="1"/>
          <p:nvPr/>
        </p:nvSpPr>
        <p:spPr>
          <a:xfrm>
            <a:off x="839525" y="2316957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витрины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магазинах и на улицах можно увидеть открытки, букеты и праздничные украшения. Всё вокруг как будто говорит: пришло время поздравлений, улыбок и добрых сюрпризов.
</a:t>
            </a:r>
            <a:endParaRPr lang="en-US" sz="974" dirty="0"/>
          </a:p>
        </p:txBody>
      </p:sp>
      <p:sp>
        <p:nvSpPr>
          <p:cNvPr id="15" name="Text 4"/>
          <p:cNvSpPr txBox="1"/>
          <p:nvPr/>
        </p:nvSpPr>
        <p:spPr>
          <a:xfrm>
            <a:off x="839538" y="2981455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пожелания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люди чаще говорят вежливые слова, пишут сообщения и дарят улыбки. Даже обычное «спасибо» звучит особенно тепло и по-праздничному.
</a:t>
            </a:r>
            <a:endParaRPr lang="en-US" sz="974" dirty="0"/>
          </a:p>
        </p:txBody>
      </p:sp>
      <p:sp>
        <p:nvSpPr>
          <p:cNvPr id="16" name="Text 5"/>
          <p:cNvSpPr txBox="1"/>
          <p:nvPr/>
        </p:nvSpPr>
        <p:spPr>
          <a:xfrm>
            <a:off x="839525" y="3647953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за окном ещё прохладно, 8 Марта приносит ощущение света и обновления. Праздник помогает почувствовать, что весна уже совсем близко.
</a:t>
            </a:r>
            <a:endParaRPr lang="en-US" sz="974" dirty="0"/>
          </a:p>
        </p:txBody>
      </p:sp>
      <p:sp>
        <p:nvSpPr>
          <p:cNvPr id="17" name="Text 6"/>
          <p:cNvSpPr txBox="1"/>
          <p:nvPr/>
        </p:nvSpPr>
        <p:spPr>
          <a:xfrm>
            <a:off x="839538" y="4314451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Радостные открытки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рисунки, ленты и добрые подписи делают праздник узнаваемым. Открытка становится маленьким знаком внимания, который приятно хранить и перечитывать.
</a:t>
            </a:r>
            <a:endParaRPr lang="en-US" sz="9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празднике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 напоминает о уважении к женщинам. В этот день важно не только вручить подарок, но и заметить труд, терпение и заботу, которые делают жизнь семьи и школы теплее.
</a:t>
            </a:r>
            <a:endParaRPr lang="en-US" sz="853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спасибо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благодарности помогают почувствовать, что старания не остаются незамеченными. Простое «спасибо» иногда радует сильнее самого большого букета, если оно сказано искренне.
</a:t>
            </a:r>
            <a:endParaRPr lang="en-US" sz="816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Помогайте не только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учит быть внимательным каждый день. Если помогать дома, в школе и в семье чаще, то доброты станет больше, а настроение у всех будет лучше.
</a:t>
            </a:r>
            <a:endParaRPr lang="en-US" sz="994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Дарите тепло сердцем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дорогие подарки — это внимание, улыбка, ласковое слово и забота. Они не требуют больших затрат, но остаются в памяти надолго и делают праздник настоящим.
</a:t>
            </a:r>
            <a:endParaRPr lang="en-US" sz="9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 к 8 Марта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8975" y="1651475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маме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убрать игрушки, вытереть пыль или помочь накрыть на стол. Такие простые дела показывают заботу лучше любых громких слов и очень радуют дома.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2347770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для бабушки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рисунок с цветами или солнцем станет трогательным подарком. В нём важны старание, аккуратность и доброе настроение, а не сложность рисунка.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85657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учительницы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несколько вежливых слов, подарить открытку и пожелать здоровья. Учительнице особенно приятно видеть, что дети внимательны и умеют благодарить.
</a:t>
            </a:r>
            <a:endParaRPr lang="en-US" sz="896" dirty="0"/>
          </a:p>
        </p:txBody>
      </p:sp>
      <p:sp>
        <p:nvSpPr>
          <p:cNvPr id="16" name="Text 5"/>
          <p:cNvSpPr txBox="1"/>
          <p:nvPr/>
        </p:nvSpPr>
        <p:spPr>
          <a:xfrm>
            <a:off x="536538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слово сестре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самый лучший подарок — это добрый тон, улыбка и тёплое обращение. Сестре будет приятно услышать, что её ценят и любят.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6874203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своими руками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Самодельная открытка с цветком, сердечком и коротким пожеланием всегда выглядит особенно душевно. Она показывает, что ребёнок постарался и вложил в подарок своё сердце.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 — день благодарности и тепла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 напоминает нам о весне, доброте и уважении к женщинам. Этот праздник особенно хорош тогда, когда в нём есть не только цветы, но и забота, внимание и искренние слова.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2026-05-25T21:07:38Z</dcterms:created>
  <dcterms:modified xsi:type="dcterms:W3CDTF">2026-05-25T21:07:38Z</dcterms:modified>
</cp:coreProperties>
</file>