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Узбекистан: география, природа и города Центральной Азии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Узбекистан — страна Центральной Азии: независимость с 1 сентября 1991 года, столица Ташкент.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значение страны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Узбекистан расположен в центре Центральной Азии и не имеет выхода к морю. Он граничит с Казахстаном, Кыргызстаном, Таджикистаном, Афганистаном и Туркменистаном. Площадь — около 448,9 тыс. км², а исторически здесь проходили торговые пути Великого шелкового пути.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природные условия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Узбекистана — это равнины, пустыни и полупустыни. Такие ландшафты формируют засушливый характер природы и делают водоснабжение особенно важным для хозяйства и повседневной жизни людей.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Кызылкум — крупнейшая пустыня страны, занимающая значительную часть северо-запада. На востоке природный рельеф меняется: там расположены горные районы Тянь-Шаня и Памиро-Алая.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реки — Амударья и Сырдарья. Их воды жизненно важны: они используются для орошения полей и поддерживают жизнь в условиях климата, где естественных осадков часто бывает недостаточно.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пустынями, равнинами и горами влияют на растительность и занятия населения. В одних местах процветают пастбища, а в орошаемых районах — садоводство и земледелие.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191" y="1531350"/>
            <a:ext cx="4096018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об Узбекистане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(уровень школьного курса); точные значения могут различаться по источникам.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ключевых фактах: столица, язык, валюта, форма государства, размеры территории, население и дата независимости.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Узбекистан — крупное и густонаселённое государство Центральной Азии с важной исторической и экономической ролью.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Ташкент — столица и крупнейший город страны
</a:t>
            </a:r>
            <a:endParaRPr lang="en-US" sz="2273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управления, экономики и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Ташкент — политический, экономический, транспортный и культурный центр Узбекистана. Население города превышает 2,5 млн человек, поэтому здесь сосредоточены многие рабочие места и учебные учреждения.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и уникальное сочетание стилей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столице развиты метро, железнодорожные узлы, широкие проспекты и современная застройка. В облике Ташкента заметно сочетание советской архитектуры, новых районов и традиционных махаллей.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населённые районы тяготеют к долинам, крупным городам и территориям орошаемого земледелия, где легче обеспечить воду и работу.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и размещение населения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расселения объясняется природными условиями и хозяйственными возможностями: вода и плодородие притягивают людей.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Картографические и учебные обобщения (качественная шкала); точные показатели по каждому городу в срезе не указаны.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425" y="1412329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425" y="2097284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412" y="2781486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6425" y="4201648"/>
            <a:ext cx="511200" cy="4089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народы и языки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Узбекистане живут узбеки, таджики, каракалпаки, казахи, русские и представители других народов. Это придаёт культуре страны разнообразие традиций и обычаев.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 — узбекский. В городах и в деловом общении часто используется русский язык, помогая общаться людям разных национальностей.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и рабочий язык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Каракалпакстане распространён каракалпакский язык. Он поддерживает культурную самобытность региона и помогает сохранять местные традиции.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Каракалпакстан и каракалпакский язык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страны относительно молодое. В общественной жизни важны семья, уважение к старшим и традиции, которые передаются из поколения в поколение.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уважение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атмосфера соседства и взаимопомощи помогает людям легче включаться в жизнь района. Поэтому общественные традиции остаются заметной частью повседневности.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через взаимопомощь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сельское хозяйство в условиях засушливого климата
</a:t>
            </a:r>
            <a:endParaRPr lang="en-US" sz="1875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воды и цепочки работ от орошения до продажи продукции.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Узбекистан добывает золото, природный газ, уран, медь и другие полезные ископаемые. Добыча полезных ресурсов влияет на развитие сразу нескольких отраслей производства и занятость населения.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входит в число заметных производителей золота в мире. На этой основе развиваются связанные направления, где нужны специалисты, оборудование и современная организация труда.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поддерживают газовую, химическую и горнодобывающую промышленность. Дополнительно развиваются текстиль, машиностроение и переработка сельскохозяйственной продукции.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и промышленность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опирается на хлопок, фрукты, овощи, текстиль, золото и природный газ, а также на рост городских сервисов и переработки готовой продукции.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Узбекистана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отраслей повышает устойчивость экономики: помимо сельского хозяйства и ресурсов усиливаются услуги, промышленная переработка и туризм.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направлениям экономики (качественная шкала); официальные проценты в задании не указаны.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Ансамбль Регистан стал главным архитектурным образом Самарканда. Здесь видны площади, медресе и фасады с богатым орнаментом, которые напоминают о времени расцвета городов Средней Азии. Именно на таких пространствах проходили встречи купцов и уроки для учеников.
</a:t>
            </a:r>
            <a:endParaRPr lang="en-US" sz="92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Регистан — «сердце» города и символ власти ремесла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Самарканде сохранились мечети и мавзолеи, связанные с эпохой XV века. Их формы и детали помогают представить, как строили и украшали города на Великом шелковом пути. Прогулка по центру напоминает живую историю в камне и мозаике.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XV века: мавзолеи и мечети как культурная карта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включён в список Всемирного наследия ЮНЕСКО, поэтому памятники получают международную поддержку в сохранении. Это важно, чтобы старые постройки оставались доступными будущим поколениям. Самарканд показывает ценность культуры, созданной многими народами.
</a:t>
            </a:r>
            <a:endParaRPr lang="en-US" sz="922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Самарканд в списке ЮНЕСКО: наследие, которое охраняют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Самарканд: древние площади, купола и путь караванов
</a:t>
            </a:r>
            <a:endParaRPr lang="en-US" sz="16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Бухаре внимание привлекают медресе, минарет Калян и старый город с узкими улицами. Такое пространство помогает «почувствовать» средневековый ритм жизни и ремесленные традиции.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Хива сохранила крепость Ичан-Кала с мощными стенами и башнями. Внутри находятся исторические здания, благодаря чему город воспринимается как отдельный музейный ансамбль.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места дают наглядный пример того, как выглядела архитектура Центральной Азии много веков назад. Сохранение наследия помогает изучать историю и гордиться культурой региона.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Бухара и Хива — города-музеи под открытым небом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50" y="1553053"/>
            <a:ext cx="511200" cy="40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Махалля и традиции: как устроена общая жизнь
</a:t>
            </a:r>
            <a:endParaRPr lang="en-US" sz="2266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Махалля объединяет людей одного района: помогают друг другу, обсуждают важные вопросы, поддерживают семьи. Такая традиция помогает сохранять добрососедство и порядок в повседневной жизни.
</a:t>
            </a:r>
            <a:endParaRPr lang="en-US" sz="894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Махалля — соседская община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культуре Узбекистана большое значение имеют уважение к старшим и тёплый приём гостей. Эти правила проявляются в общении, семейных встречах и при праздновании значимых событий.
</a:t>
            </a:r>
            <a:endParaRPr lang="en-US" sz="993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и уважение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ремёсла передаются из поколения в поколение, а национальная одежда подчёркивает особенности местных традиций. Всё это делает городскую и семейную культуру узнаваемой и живой.
</a:t>
            </a:r>
            <a:endParaRPr lang="en-US" sz="96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ремёсла и одежда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чай, особенно зелёный, который часто подают дома и во время встреч. Чай помогает объединять людей за разговором и показывает важность спокойного общения.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Чайная традиция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Плов считается самым известным блюдом Узбекистана и готовится из риса, мяса, моркови и специй. Его вкус особенно запоминается благодаря сочетанию ингредиентов и умению правильно «собрать» блюдо. Подача часто связана с семейными встречами и гостеприимством.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Плов: вкус орошаемых земель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Самса, лагман, шурпа и тандырные лепёшки
</a:t>
            </a:r>
            <a:endParaRPr lang="en-US" sz="1455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плова, широко распространены самса, лагман, шурпа и лепёшки из тандыра. Эти блюда отражают повседневную кухню: здесь важны и земледельческие продукты, и традиция угощать. В каждом регионе можно встретить свои особенности приготовления.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Узбекистана: блюда, которые собирают за одним столом
</a:t>
            </a:r>
            <a:endParaRPr lang="en-US" sz="17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путь территории современного Узбекистана
</a:t>
            </a:r>
            <a:endParaRPr lang="en-US" sz="2261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эпох и государственных этапов, от древних государств до современности.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частях страны меняются температура и количество влаги, поэтому одни культуры лучше растут в горах, а другие — на орошаемых равнинах. Это влияет на хозяйство и быт.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Узбекистана и его влияние на жизнь людей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засушливость усиливает роль воды: без орошения сложно получать стабильные урожаи. Поэтому планирование полей и садов связано с доступом к водным ресурсам.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описание климатических особенностей по регионам Узбекистана (сезоны и высотность), без привязки к точным измерениям.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спорт и молодёжь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Узбекистане развиваются школы, колледжи, университеты, а также IT-направления. Это помогает выпускникам получать новые знания и навыки для современных профессий.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подростков и молодёжи популярны футбол, борьба, дзюдо и бокс. Спортивные секции поддерживают дисциплину, выносливость и умение работать в команде.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составляет заметную часть населения, поэтому качество образования и доступ к рабочим местам особенно важны. Интерес к новым профессиям влияет на будущее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Узбекистана и их 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описание из представленного учебного содержания по памятникам Узбекистана.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главные архитектурные объекты с их ролью в истории и культуре городов.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объектов связано с Самаркандом, что показывает роль города в истории региона. Крепость Ичан-Кала подчёркивает значение сохранения целых городских ансамблей.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Узбекистан развивает транспорт: строит автомобильные дороги, расширяет сеть железных дорог и развивает авиационные маршруты. Это упрощает поездки людей и перевозку грузов.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Узбекистан и связи с другими странами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и туризм тоже усиливаются за счёт привлекательности городов и восстановленных исторических объектов. Больше посетителей означает больше возможностей для бизнеса и занятости.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сотрудничает с соседними государствами по торговле и транспорту, а также по вопросам использования водных ресурсов. Такие договорённости важны из-за засушливого климата региона.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современная инфраструктура поддерживают региональное значение Узбекистана. Обновление исторических мест и развитие сервисов делают страну более заметной в Центральной Азии.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Узбекистан: история, ресурсы и перемены в одном регионе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Узбекистан — крупная и исторически значимая страна Центральной Азии, которая быстро меняется. Его особенности объясняют центр региона, засушливый климат, орошаемое земледелие, ресурсы и древние города.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2026-05-11T22:30:25Z</dcterms:created>
  <dcterms:modified xsi:type="dcterms:W3CDTF">2026-05-11T22:30:25Z</dcterms:modified>
</cp:coreProperties>
</file>