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чтобы жить — надо есть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даёт энергию для роста и поддержания здоровья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питания через века
</a:t>
            </a:r>
            <a:endParaRPr lang="en-US" sz="287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выживания привела к развитию способов добычи и сохранения пищи: от охоты до земледелия и цивилизационных открытий.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снабжают организм энергией, а витамины и минералы поддерживают иммунитет и здоровье костей.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энергию, участвуют в обменных процессах и помогают усваивать витамины.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ткани и органы, важны для роста и восстановления клеток в организме.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пищи
</a:t>
            </a:r>
            <a:endParaRPr lang="en-US" sz="27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превращает еду в энергию
</a:t>
            </a:r>
            <a:endParaRPr lang="en-US" sz="254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разбивают сложные питательные вещества на простые молекулы, которые легко усваиваются и всасываются кишечником.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транспортируются к клеткам, где с их помощью образуется АТФ — главный переносчик энергии для всех функций организма.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Институт питания РАН,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 из разных продуктов
</a:t>
            </a:r>
            <a:endParaRPr lang="en-US" sz="231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калорийности продуктов отражают их пищевую ценность и дают выбор для разных энергетических потребностей.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 высокой калорийностью помогают быстро восполнить энергию, а низкокалорийные — поддерживают лёгкий рацион.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60-70%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воду в организме человека, обеспечивая жизненно важные функции и обмен веществ.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транспортировать питательные вещества и выводить продукты обмена, необходима для поддержания температуры тела.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организации здравоохранения (ВОЗ)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овощи: натуральные витамины
</a:t>
            </a:r>
            <a:endParaRPr lang="en-US" sz="2669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— источник витамина 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Бета-каротин в моркови важен для зрения и иммунитета. Регулярное употребление улучшает состояние кожи и зрительные функции.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Цитрусовые — заряд витамина C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Апельсины и киви насыщены витамином С, который способствует заживлению ран и укреплению сосудов. Помогают бороться с простудами.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 с железом и витамином К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Шпинат и брокколи поддерживают кроветворение и здоровье костей, благодаря содержанию важных минералов и витаминов.
</a:t>
            </a:r>
            <a:endParaRPr lang="en-US" sz="13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 роста мышц и клеток, обеспечивают восстановление тканей после нагрузок и травм.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формировании ферментов и гормонов, регулирующих жизненные процессы.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 и яйца являются богатыми источниками полноценного белка с важными аминокислотами.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белки, например в чечевице и фасоли, хорошо дополняют рацион и поддерживают здоровье.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фундамент организма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помогают усваивать витамины A, D, E и K, необходимые для крепких костей и кожи.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защищают внутренние органы от повреждений и участвуют в выработке гормонов.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масла, жирная рыба и орехи являются основными здоровыми источниками жиров в рационе.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Жиры: энергия и витамины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быстрый источник сил
</a:t>
            </a:r>
            <a:endParaRPr lang="en-US" sz="1892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углеводы, содержащиеся в фруктах и мёде, быстро повышают уровень энергии в крови и дают быстрый заряд сил.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углеводы, например в цельнозерновом хлебе и картофеле, обеспечивают постепенное высвобождение энергии и продлевают чувство сытости.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363541"/>
            <a:ext cx="4646100" cy="25895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суточные нормы важнейших питательных веществ для мальчиков и девочек 11–13 лет с учётом возраста и пола. Баланс рациона способствует правильному развитию и поддержанию здоровья.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питания РАН, 2023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норма питательных веществ для подростка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важен индивидуальный подход с учётом пола для поддержания роста, иммунитета и оптимального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запускает метаболизм и обеспечивает мозг необходимыми питательными веществами для концентрации и памяти в первой половине дня.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завтрака для здоровья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 часто приводит к перееданию в течение дня и снижению физической и умственной активности подростков.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приём завтрака способствует поддержанию здорового веса и улучшает общее самочувствие в течение дня.
</a:t>
            </a:r>
            <a:endParaRPr lang="en-US" sz="11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сбалансированное меню
</a:t>
            </a:r>
            <a:endParaRPr lang="en-US" sz="2658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разнообразных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должно содержать овощи, фрукты, цельнозерновые продукты, белковые и молочные изделия, а также полезные жиры. Такая комбинация обеспечивает организм всеми необходимыми веществами.
</a:t>
            </a:r>
            <a:endParaRPr lang="en-US" sz="155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 и контроль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следить за умеренным потреблением соли и сахара. Приём пищи рекомендуется организовать в 4–5 приёмов в день, сочетая горячие и холодные блюда для лучшего пищеварения.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фастфуда и сладких напитков приводит к ожирению и повышает риск развития заболеваний желудка и кишечника.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неправильного питания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снижает иммунитет, увеличивает восприимчивость к инфекциям и замедляет восстановительные процессы в организме.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важных микроэлементов, таких как железо и кальций, вызывает усталость, ухудшение памяти и замедление физического роста.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нарушения питания приводят к проблемам с кожей, в том числе к появлению угрей и снижению общего тонуса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 организме: процесс пищеварения
</a:t>
            </a:r>
            <a:endParaRPr lang="en-US" sz="227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переваривания и усвоения питательных веществ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20%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потребности в белках и микроэлементах на период интенсивного роста в подростковом возрасте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нуждаются в повышенных количествах белка, кальция и железа из-за ускоренного обмена веществ и активного роста костей и мышц.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питанию подростков,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национальных кухонь и их особенности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кухня: вкус и польза овощей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блюда изобилуют свежими овощами и макаронами из цельного зерна, что обеспечивает организм важными витаминами и углеводами для энергии. Традиционные рецепты поддерживают здоровый образ жизни.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кухня: сила моря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рацион основан на рыбе и морепродуктах, богатых омега-3 жирными кислотами, благоприятно влияющими на мозг и сердце. Лёгкие, сбалансированные блюда поддерживают хорошее самочувствие.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кухня: традиции и питательность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популярны каши, борщи и кисломолочные продукты, которые обеспечивают организм необходимым белком, витаминами группы B и кальцием, поддерживая устойчивость к холодному климату.
</a:t>
            </a:r>
            <a:endParaRPr lang="en-US" sz="12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режима питания может привести к развитию гастрита и других заболеваний пищеварительной системы, ухудшая качество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графика приёмов пищи уменьшает нагрузку на желудочно-кишечный тракт и способствует нормализации обмена веществ.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питания помогает сохранять стабильный уровень энергии и предотвращает чувство голода, что снижает риск переедания.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соблюдать режим питания
</a:t>
            </a:r>
            <a:endParaRPr lang="en-US" sz="26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поддерживают работу мозга и помогают справляться со стрессом, улучшая концентрацию и память у подростков.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 омега-3 жирные кислоты способствуют стабилизации настроения и поддерживают нервную систему в условиях эмоциональных нагрузок.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важных микронутриентов ведёт к раздражительности, апатии и снижению учебной успеваемости, влияя на общее эмоциональное состояние.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психическое здоровье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фундамент здоровой жизни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продуктов и баланс рациона формируют крепкое здоровье, способствуют активному росту и укрепляют иммунитет, закладывая основу для долгой и счастливой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2026-05-08T02:21:45Z</dcterms:created>
  <dcterms:modified xsi:type="dcterms:W3CDTF">2026-05-08T02:21:45Z</dcterms:modified>
</cp:coreProperties>
</file>