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деспотий Востока к парламентской Европе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вышла к океанам и научилась ограничивать власть монархов.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власти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Древним Востоком показывает две разные модели власти: централизованное подчинение и европейский путь институтов, конкуренции и ограничений.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основами современной цивилизации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современной цивилизацией здесь понимается общество, где действуют право, рынки, наука и устойчивые политические институты. Важно не только богатство, но и способы его организации.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цивилизацией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раннего Нового времени не просто расширяла территории. Она одновременно вырабатывала новые формы управления, представительства и контроля над властью монарха.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поворот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нужно искать в торговле, войнах, религиозных конфликтах и конкуренции между государствами, которые постоянно меняли баланс сил внутри общества.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состоит в том, почему развитие пошло не к полной централизации, как во многих древневосточных государствах, а к разделению полномочий и договорным ограничениям.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загадка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Деспотии Древнего Востока: главные признаки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871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власть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871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государствах власть правителя считалась сакральной и почти неотделимой от религиозного порядка. Подданные подчинялись не только человеку, но и освящённой традиции.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126400" y="1867650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ресурсов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6400" y="2350725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труд и налоги направлялись в центр через дворец, храм и сеть чиновников. Это позволяло концентрировать ресурсы, но усиливало зависимость общества от верховной власти.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871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автономия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871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по жёсткой иерархии. Политическая самостоятельность городов, общин и сословий была ограничена, а возможность влиять на решения правителя — минимальна.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126400" y="3342475"/>
            <a:ext cx="37476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центра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6400" y="3825550"/>
            <a:ext cx="37476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закон и культура служили прежде всего укреплению порядка. Они помогали управлять огромными территориями, но редко становились основой для разделения властей.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деспотия влияла на институты и культуру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73175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власть обеспечивала сбор налогов, организацию работ и мобилизацию людей. Это делало государство устойчивым, но оставляло обществу мало самостоятельности.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3175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мобилизация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406263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традиции и религиозные нормы обслуживали интересы центра. Они закрепляли подчинение и почти не создавали механизмов контроля над верховной властью.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06263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6339350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Представительство, независимый суд и политическая конкуренция развивались слабо. Общество могло существовать и процветать, но не превращалось в источник самостоятельной власти.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339350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развитие институтов
</a:t>
            </a:r>
            <a:endParaRPr lang="en-US" sz="1497" dirty="0"/>
          </a:p>
        </p:txBody>
      </p:sp>
      <p:sp>
        <p:nvSpPr>
          <p:cNvPr id="13" name="Text 7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1988918"/>
            <a:ext cx="321900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2006801"/>
            <a:ext cx="321900" cy="2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528054"/>
            <a:ext cx="321900" cy="257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пошла другим путём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была разделена на множество королевств, городов и союзов, которые соперничали друг с другом. Такое устройство не позволяло одному центру легко подчинить всех остальных.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связывала разные регионы и давала богатство тем, кто контролировал пути и порты. Вместе с деньгами росло влияние купцов и городских элит.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зависимость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кредит и заимствования делали правителей зависимыми от доверия кредиторов. Чтобы вести войны и строить флот, им приходилось договариваться с обществом.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элит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сословия защищали свои права, налоги и привилегии. Поэтому даже сильные монархи сталкивались с сопротивлением и были вынуждены учитывать местные интересы.
</a:t>
            </a:r>
            <a:endParaRPr lang="en-US" sz="9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 и перестройка мировой экономики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раннего Нового времени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Атлантическая торговля быстро стала важнее прежних средиземноморских маршрутов и связала Европу с новыми источниками богатства, рисков и политического соперничества.
</a:t>
            </a:r>
            <a:endParaRPr lang="en-US" sz="1213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отражает смещение экономического центра к океану и усиление держав, контролировавших морские пути и колонии.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кораблей артиллерией изменило сам характер морской войны. Контроль над морем стал зависеть не только от смелости, но и от технологии и организации.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Каравеллы и улучшенная парусная оснастка сделали плавания дальними и более управляемыми. Это позволило европейцам систематически выходить в Атлантику и за её пределы.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суда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Компас, астролябия и точнее составленные карты повысили навигационную точность. Мореплаватели получали больше шансов возвращаться по заданным маршрутам и меньше зависели от случайности.
</a:t>
            </a:r>
            <a:endParaRPr lang="en-US" sz="886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навигация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владел морскими коммуникациями, получали доступ к богатству, рынкам и политическому влиянию. Поэтому морское превосходство стало стратегическим ресурсом государств.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влияния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 мореплавании и технологиях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расколола западное христианство и сделала вопрос о власти особенно острым: именно тогда спор о легитимности превратился в политический конфликт.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Реформации, общепринятая датировка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1517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начала Реформации и долгого спора о том, кто вправе определять истину и власть.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войны вынуждали европейские монархии наращивать налоги, долги и бюрократию. Сила государства росла вместе с финансовым напряжением и политическим сопротивлением.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раннего Нового времени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эпохой, когда усиление власти государства шло рука об руку с ростом его издержек.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спор о власти обострился к XVII веку: корона искала деньги и армию, а парламент защищал право утверждать налоги и контролировать расходы.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исторический обзор раннего Нового времени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группы влияния — дворяне, города и парламент — удерживали монархию от полной централизации.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созыва Долгого парламента в 1640 году контроль над налогами и расходами стал не временной уступкой, а постоянным политическим вопросом.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Английской революции и Долгого парламента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1640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когда представительство превратилось в реальный механизм влияния на власть.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1688 года завершил борьбу за верховную власть: после него король уже не мог править без согласия представительных институтов.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и английская конституционная традиция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1688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закрепил переход Англии к конституционной монархии.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XVII века показал: когда налоги зависят от представительства, власть перестает быть личной волей и становится системой правил.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истории английского парламентаризма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парламентаризма — закон и согласие на налоги.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помогает увидеть, как по-разному организуются политическая власть, общество и контроль над ресурсами.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древневосточных деспотий и Европы XVI–XVII веков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логики ранних цивилизаций и Европы расходятся по принципу устройства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Типография, наука и распространение знаний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87100" y="2025741"/>
            <a:ext cx="3738600" cy="3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революция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87100" y="2471228"/>
            <a:ext cx="37386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пресс сделал книги дешевле и доступнее, поэтому идеи стали быстро переходить от ученых к студентам, священникам, чиновникам и городским читателям.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87100" y="3318412"/>
            <a:ext cx="3738600" cy="3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проверки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87100" y="3763899"/>
            <a:ext cx="3738600" cy="7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общества XVII века, включая Лондонское королевское общество, закрепили проверку наблюдений, обмен письмами и обсуждение результатов как норму нового 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основания и их издержки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европейской экономики раннего Нового времени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поставляли не только драгоценные металлы, но и сырье, рынки сбыта и рабочую силу, что связывало рост Европы с насилием и зависимостью.
</a:t>
            </a:r>
            <a:endParaRPr lang="en-US" sz="143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опирался на несколько взаимосвязанных источников, но его устойчивость зависела от колониального принуждения и финансовой концентрации.
</a:t>
            </a:r>
            <a:endParaRPr lang="en-US" sz="14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раннего Нового времени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банкиры получили больше влияния, потому что торговля и кредит стали определять доходы городов, а также возможности государств вести войну и собирать налоги.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торговых элит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Государствам понадобились юристы, чиновники, офицеры и финансисты, способные работать с налогами, приказами, долгами и армейским снабжением.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тексты, проповеди и памфлеты расширили круг людей, которые могли спорить о правах, вере и власти, не принадлежа к двору.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полемика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превратились в центры обмена новостями, товарами и людьми; здесь быстрее всего формировались новые привычки публичного обсуждения политики и религии.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портовых городов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войны к институтам: европейский баланс сил
</a:t>
            </a:r>
            <a:endParaRPr lang="en-US" sz="2774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войны XVI–XVII веков заставляли государства усиливать финансовую и административную систему.
</a:t>
            </a:r>
            <a:endParaRPr lang="en-US" sz="14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путь к современной цивилизации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пришла к современности через расширение торговли, развитие знания и ограничение власти законом. Этот путь был конфликтным, но именно он создал устойчивые институты контроля.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2026-07-26T02:18:26Z</dcterms:created>
  <dcterms:modified xsi:type="dcterms:W3CDTF">2026-07-26T02:18:26Z</dcterms:modified>
</cp:coreProperties>
</file>