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Исаковский. «Враги сожгли родную хату...»: память, утрата, сила любви
</a:t>
            </a:r>
            <a:endParaRPr lang="en-US" sz="1891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солдата, вернувшегося к пепелищу вместо дома.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Исаковский и война в судьбе народа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Исаковский писал о простом человеке, деревне и памяти. Стихотворение выросло из опыта Великой Отечественной войны, когда миллионы людей потеряли дом, близких и привычную жизнь.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лирического героя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относится к военной лирике и звучит почти как песня. В нём важны не события боя, а переживание человека, который возвращается домой и видит только следы беды.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солдат, потерявший семью и родной дом. Его речь очень простая, поэтому горе звучит особенно правдиво и понятно даже без сложных художественных приёмов.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внутренний мир героя: одиночество, память, боль и сдержанная сила духа. Именно это делает текст не только печальным, но и очень человечным.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сожжённой хаты как знак войны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Пепелище вместо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Сожжённая хата в стихотворении — это не просто разрушенное здание. Это место, где были семья, тепло, детство и чувство защищённости, а теперь остались только зола и тишина.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путь к утрате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приводит героя не к радостной встрече, а к страшной правде. На картине такого эпизода важно показать пустой двор, обгоревшие стены и человека, который стоит перед следами чужой жестокости.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стихотворения: путь героя к страшной правде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идёт домой с надеждой увидеть родные лица и снова войти в знакомый дом.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Пепелище на месте хаты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дома он находит следы пожара и понимает, что прежняя жизнь разрушена.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Страшные известия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узнаёт о гибели жены и детей, и его горе становится ещё тяжелее.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с матерью выясняется и её смерть, поэтому герой остаётся почти совсем один.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переживание героя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внутреннего опыта лирического героя в стихотворении М. В. Исаковского.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стихотворении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связана с домом, теплом и заботой, поэтому её образ воспринимается как знак мирной жизни, которую война безжалостно разрушила.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она — последняя живая связь с прошлым. Пока она рядом, он ещё не полностью оторван от родных корней и семейной памяти.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усиливает главную мысль стихотворения: война отнимает у человека не только дом, но и самое дорогое, что связывает его с жизнью.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её смерти пустота становится почти полной: исчезает не только близкий человек, но и последний оплот душевной опоры и надежды.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связаны не с громким отчаянием, а с тихим и глубоким переживанием потерь.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сильнее всего звучат в стихотворении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— скорбь и тоска; память помогает герою сохранить верность погибшим.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М. В. Исаковского «Враги сожгли родную хату...»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Исаковский пишет простыми словами, близкими к разговорной и народной речи. Благодаря этому трагедия звучит естественно, без украшательства и лишнего пафоса.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повторы и эмоционально окрашенные слова, которые усиливают чувство боли. Особенно выразительно звучат образы родного дома, врагов и матери.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 делает стихотворение ещё сильнее: читатель видит, что перед ним не красивый рассказ, а искренняя человеческая исповедь о потере.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соотнесём ключевые образы стихотворения и их значение.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их смысл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показывают: война уничтожает не только вещи, но и человеческую жизнь, память и ощущение дома.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В. Исаковского «Враги сожгли родную хату...»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о погибших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близких в стихотворении становится внутренней опорой героя: она не возвращает погибших, но не позволяет ему оборвать связь с родным прошлым.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оставшись один, солдат хранит любовь к тем, кого потерял, и этим сохраняет нравственную верность семье, дому и своей земле.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Исаковского память — это не только воспоминание о прошлом, но и долг сердца, который помогает человеку сохранить достоинство перед лицом утраты.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 и народность языка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тихая песня: в нём есть ритм, повторы и мягкая мелодичность, поэтому строки легко запоминаются и воспринимаются естественно.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проста и близка разговорной, без лишней торжественности. Именно эта народная интонация делает переживание особенно искренним и понятным читателю.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связаны с тем, что делает жизнь человека защищённой и осмысленной: домом, семьёй и мирным укладом.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война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сильнее всего бьёт по основам жизни, а не только по вещам; её разрушительное действие прежде всего человеческое.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стихотворения М. В. Исаковского «Враги сожгли родную хату...». Значения отражают смысловую оценку элементов текста.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другими военными произведениями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простого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произведениях о войне, здесь в центре не подвиг ради награды, а личная боль обычного человека, потерявшего дом и близких.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на искреннем переживании, а не на громких словах. Поэтому трагедия воспринимается не отвлечённо, а очень близко и по-человечески.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родного дома объединяет многие военные тексты. У Исаковского он особенно значим, потому что дом становится символом утраченной мирной жизни.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простота и напевность сближают стихотворение с песней, поэтому оно легко запоминается и звучит как доверительный рассказ о пережитом.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войны к нравственному выводу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построена по смысловому развитию стихотворения: от разрушения и потерь к осознанию ценности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школьного изучения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что война — это не абстрактное событие, а личная трагедия людей, у которых отняты дом, семья и привычная жизнь.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развивает сочувствие и учит бережно относиться к памяти о прошлом, потому что через неё сохраняется связь поколений и уважение к погибшим.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силу простого, ясного слова: без сложных образов оно передаёт глубокие чувства и делает тему доступной школьнику.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ученика особенно важно, что герою не нужна громкая речь: его тихая скорбь учит видеть в человеческой жизни главную ценность — мир.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помогает определить жанровую природу стихотворения.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лирического произведения в тексте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лирическое стихотворение: в нём главное — исповедь героя и его внутреннее состояние, а не развитие внешнего действия.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М. В. Исаковского «Враги сожгли родную хату...».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подходит для иллюстрации стихотворения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подойдёт солдат на пустом дворе рядом с сожжённой хатой: такой образ сразу передаёт одиночество, утрату и возвращение к разрушенному дому.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выразительным станет контраст холодного пепелища и тёплого образа матери, который можно показать как свет памяти или далёкое, почти невидимое видение.
</a:t>
            </a:r>
            <a:endParaRPr lang="en-US" sz="998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настроений происходит постепенно: каждое новое известие усиливает внутреннюю боль и меняет состояние героя.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путь от ожидания к тихой стойкости: герой не забывает утрату, но учится жить с ней.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анализ текста М. В. Исаковского «Враги сожгли родную хату...». Значения условны и отражают последовательность эмоциональных состояний.
</a:t>
            </a:r>
            <a:endParaRPr lang="en-US" sz="6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Исаковский показывает, что война разрушает дом, семью и привычный мир, но не может победить любовь, память и человеческое достоинство.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2026-05-22T22:14:25Z</dcterms:created>
  <dcterms:modified xsi:type="dcterms:W3CDTF">2026-05-22T22:14:25Z</dcterms:modified>
</cp:coreProperties>
</file>