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приглашать, поздравлять, планировать праздник и говорить о прошлом.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изучается в этом разделе немецкого языка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эти темы на уроке немецкого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связаны с жизнью школьников: день рождения, встреча с друзьями, школьный праздник, поздравление одноклассника. На их основе легко учиться вежливо спрашивать, отвечать, договариваться о времени и коротко рассказывать о событиях.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694" y="1589199"/>
            <a:ext cx="385613" cy="440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694" y="2293601"/>
            <a:ext cx="385612" cy="440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238" y="2998004"/>
            <a:ext cx="330525" cy="44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3365" y="3706306"/>
            <a:ext cx="432900" cy="43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3365" y="4453992"/>
            <a:ext cx="432900" cy="346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пригласить человека по-немецки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938327" y="15750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приглашение удобно с имени или дружеского обращения. Так разговор сразу звучит вежливо и понятно для собеседника, особенно в школе и дома.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938327" y="2279490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приглашения обычно называют день или час встречи. Простые слова о времени помогают быстро договориться: Samstag, abends, nach der Schule, um 16 Uhr.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938327" y="2983891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встречи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уточнить, где именно состоится событие: zu Hause, im Kino, in der Schule. Это делает приглашение точным и снимает лишние вопросы.
</a:t>
            </a:r>
            <a:endParaRPr lang="en-US" sz="1053" dirty="0"/>
          </a:p>
        </p:txBody>
      </p:sp>
      <p:sp>
        <p:nvSpPr>
          <p:cNvPr id="14" name="Text 5"/>
          <p:cNvSpPr txBox="1"/>
          <p:nvPr/>
        </p:nvSpPr>
        <p:spPr>
          <a:xfrm>
            <a:off x="943169" y="3688293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приглашения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короткого приглашения подходят выражения: „Kommst du…?“, „Möchtest du…?“, „Ich lade dich ein“. Они легко запоминаются и подходят для простых диалогов.
</a:t>
            </a:r>
            <a:endParaRPr lang="en-US" sz="1053" dirty="0"/>
          </a:p>
        </p:txBody>
      </p:sp>
      <p:sp>
        <p:nvSpPr>
          <p:cNvPr id="15" name="Text 6"/>
          <p:cNvSpPr txBox="1"/>
          <p:nvPr/>
        </p:nvSpPr>
        <p:spPr>
          <a:xfrm>
            <a:off x="943169" y="4392688"/>
            <a:ext cx="7347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собеседника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приглашения нужно быть готовым к согласию, отказу или предложению другого времени. Такой разговор учит вести диалог спокойно, кратко и вежливо.
</a:t>
            </a:r>
            <a:endParaRPr lang="en-US" sz="105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звучит само приглашение: один ученик спрашивает, придёт ли друг на день рождения. Затем собеседник отвечает коротко и понятно, без лишних деталей.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приглашения на день рождения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уточняют время встречи и подтверждают договорённость. Такой диалог легко запомнить, потому что в нём всего несколько простых реплик и знакомые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 приглашения, согласия и отказа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основные реплики, которые помогают вести вежливый короткий разговор и быстро реагировать на ответ собеседника.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разговор можно продолжить разными вежливыми формулами. Главное — коротко сообщить намерение, ответ и возможную альтернативу.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по теме приглашения и праздника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планируется праздник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выбора повода до подготовки праздника и проверки ответов гостей.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 хорошей вечеринки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становится удачным, когда всё заранее согласовано и каждый участник понимает, что будет происходить.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привлекают гости и игры: именно они создают общение, движение и живую атмосферу.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о празднике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8256" y="18961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7169" y="19000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7669" y="192191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8019" y="35164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5293" y="35164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 выражения по теме праздника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06582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день рождения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807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Party, der Geburtstag и die Einladung называют саму ситуацию праздника. Эти слова помогают сразу понять, о каком событии идёт речь.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7049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 угощение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1972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Geschenk, der Kuchen, die Getränke и die Kerzen связаны с тем, что обычно есть на празднике. Они делают описание события более конкретным.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3885473" y="1803562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 участие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3377725" y="2360888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Gäste, zusammen и viele beschreiben участников праздника и общую атмосферу. Такие слова полезны, когда нужно рассказать, кто пришёл и как все общались.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1065823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оформление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58075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Musik, die Dekoration и das Spiel помогают передать настроение. С их помощью можно показать, что праздник был весёлым, ярким или шумным.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3883098" y="3419938"/>
            <a:ext cx="18588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
</a:t>
            </a:r>
            <a:endParaRPr lang="en-US" sz="1100" dirty="0"/>
          </a:p>
        </p:txBody>
      </p:sp>
      <p:sp>
        <p:nvSpPr>
          <p:cNvPr id="21" name="Text 11"/>
          <p:cNvSpPr txBox="1"/>
          <p:nvPr/>
        </p:nvSpPr>
        <p:spPr>
          <a:xfrm>
            <a:off x="3375350" y="3977262"/>
            <a:ext cx="23664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Vorher, später, abends и anschließend помогают говорить о порядке событий. Такие слова особенно важны, когда нужно описать подготовку и сам праздник.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празднике после события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 с подарками и угощением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Вечеринка началась вечером, когда пришли друзья с открытками и подарками. На столе стоял торт, свечи и сок, а вокруг были воздушные шары. Все разговаривали, смеялись и фотографировались, поэтому праздник запомнился как очень тёплый и дружелюбный.
</a:t>
            </a:r>
            <a:endParaRPr lang="en-US" sz="1241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праздник 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класс собрался в украшенном кабинете. Ученики поставили на стол угощение, включили музыку и обсудили, что им понравилось больше всего. Кто-то вспоминал игры, кто-то — подарки, а кто-то — весёлые разговоры с одноклассниками.
</a:t>
            </a:r>
            <a:endParaRPr lang="en-US" sz="122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запоминается после праздника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небольшие детали могут сделать событие ярким, если они связаны с эмоциями и активным участием.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запоминаются игры и подарки. Остальные элементы усиливают впечатление, если они были особенно удачными.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о впечатлениях после праздника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231" y="1601732"/>
            <a:ext cx="463838" cy="53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46655"/>
            <a:ext cx="520200" cy="52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 в разных жизненных ситуациях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день рождения используют самые привычные формулы: „Herzlichen Glückwunsch!“ и „Alles Gute!“. Они выражают доброжелательное отношение и подходят как для друзей, так и для одноклассников и учителя.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 победа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в соревновании или успешного выступления говорят „Gratuliere!“ и „Viel Erfolg!“. Такие слова подчёркивают радость за человека и помогают поддержать его без длинного объяснения.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и школьное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школьных праздниках и при завершении учебного этапа уместны пожелания „Alles Gute!“ и „Schöne Feiertage!“. Здесь важно не только поздравить, но и вежливо пожелать хорошего продолжения.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Дружеская похвала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слова звучат как похвала: „Das ist toll!“ или „Du hast das gut gemacht!“. Это не формальное поздравление, а тёплая реакция на старание, результат или удачное решение.
</a:t>
            </a:r>
            <a:endParaRPr lang="en-US" sz="125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Поздравление: повод, фраза,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немецкая фраза зависит от события и передаёт нужное отношение к человеку.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Поздравление всегда связано с конкретным событием; одна и та же доброжелательность выражается разными формулами в зависимости от повода.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94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речевые модели по теме поздравлений на уровне 6 класса.
</a:t>
            </a:r>
            <a:endParaRPr lang="en-US" sz="6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рассказ о прошлом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учебного рассказа о событии с опорой на слова времени и простые формы прошедшего действия.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7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рассказа о прошлом в речи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629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„gestern“ помогают сразу понять, что событие уже завершилось. В школьной речи это может быть праздник, встреча с друзьями или поездка на выходных.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264152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 потом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„zuerst“ и „danach“ показывают порядок действий. Они особенно полезны, когда нужно коротко рассказать, как проходила подготовка или сам праздник.
</a:t>
            </a:r>
            <a:endParaRPr lang="en-US" sz="1281" dirty="0"/>
          </a:p>
        </p:txBody>
      </p:sp>
      <p:sp>
        <p:nvSpPr>
          <p:cNvPr id="11" name="Text 4"/>
          <p:cNvSpPr txBox="1"/>
          <p:nvPr/>
        </p:nvSpPr>
        <p:spPr>
          <a:xfrm>
            <a:off x="4618154" y="2176225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и в конце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„Später“ и „am Ende“ помогают завершить рассказ логично. С их помощью ученик показывает, чем всё закончилось и какое действие было последним.
</a:t>
            </a:r>
            <a:endParaRPr lang="en-US" sz="1281" dirty="0"/>
          </a:p>
        </p:txBody>
      </p:sp>
      <p:sp>
        <p:nvSpPr>
          <p:cNvPr id="12" name="Text 5"/>
          <p:cNvSpPr txBox="1"/>
          <p:nvPr/>
        </p:nvSpPr>
        <p:spPr>
          <a:xfrm>
            <a:off x="6598679" y="3279650"/>
            <a:ext cx="1926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тексте есть указатели прошлого, слушателю легче отличить уже случившееся событие от того, что происходит сейчас. Это основа связного ответа на уроке.
</a:t>
            </a:r>
            <a:endParaRPr lang="en-US" sz="12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времени в правильном порядке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цепочка помогает не терять логику рассказа, когда ученик объясняет подготовку, сам праздник и его завершение.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обозначена последовательность, тем понятнее становится связный пересказ события и тем легче удержать хронологию.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слов времени для рассказа о событии.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 с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вечеринки два ученика смотрят фотографии на телефоне и вспоминают, кто пришёл и что было на столе. Один спрашивает, понравился ли праздник, а другой отвечает, что музыка была отличной и все много танцевали.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 подарки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поздравительная открытка и несколько подарков, оставшихся после дня рождения. Ребята обсуждают, где проходила вечеринка, сколько было гостей и какой торт понравился больше всего. Разговор звучит коротко, но очень живо.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 прошедшей вечеринке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настоящего и прошедшего времени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форма глагола, когда речь идёт о событии, которое уже произошло.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Прошедшее время выражает завершённое действие или состояние; в учебных примерах меняется форма глагола, а смысл остаётся связанным с тем же событием.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для сравнения настоящего и прошедшего времени в простых предложениях.
</a:t>
            </a:r>
            <a:endParaRPr lang="en-US" sz="63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ученики забывают указать время или место встречи, поэтому приглашение звучит слишком неопределённо. Короткая фраза становится понятнее, если добавить день, час и причину приглашения.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теме приглашения и прошлого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иногда бывают слишком короткими: только „да“ или „нет“. Лучше добавить детали о гостях, еде, музыке или впечатлениях, чтобы собеседник получил полноценную информацию.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смешение настоящего и прошедшего времени. Если событие уже состоялось, нужно использовать формы, которые показывают завершённость, а не говорить о нём так, будто оно происходит сейчас.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Вежливость тоже важна: для приглашения, поздравления и отказа нужны разные формулы. Одно и то же сообщение звучит корректнее, если ученик выбирает слова в зависимости от ситуации.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приглашения к рассказу о результате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школьник переходит от разговора о будущем событии к короткому рассказу о том, что уже произошло.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ты умеешь после этого раздела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можешь вежливо пригласить, поздравить, спланировать праздник, обсудить его и коротко рассказать о прошедшем событии, используя знакомую лексику и слова времени.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2026-05-25T01:55:09Z</dcterms:created>
  <dcterms:modified xsi:type="dcterms:W3CDTF">2026-05-25T01:55:09Z</dcterms:modified>
</cp:coreProperties>
</file>