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техногенную опасность и действовать без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техногенного характера и их классификация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могут возникнуть рядом со школой, дома, в транспорте или на улице. Они быстро меняют привычную обстановку, поэтому важно уметь замечать угрозу, сохранять спокойствие и выбирать правильные первые действия.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происшествиям относятся аварии на транспорте, пожары, взрывы, выбросы опасных веществ и сбои в коммунальных сетях. Общий признак всех этих ситуаций — нарушение нормальной жизни и работы объектов.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Техногенную ЧС легко узнать по резким изменениям обстановки: дыму, шуму, разрушениям, отключению систем или сообщению об эвакуации. Чем быстрее распознана опасность, тем выше шансы избежать вреда.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 ЧС возникает из-за деятельности человека, отказа техники или нарушения правил безопасности. Она может начаться внезапно и сразу создать опасность для людей, зданий и окружающей территории.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техногенная чрезвычайная ситуация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чрезвычайных ситуаций по масштабу распространения.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техногенных ЧС по масштабу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ЧС зависит от того, насколько широко распространяется опасность и сколько людей она затрагивает.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 и число пострадавших, тем выше уровень чрезвычайной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аварии включают ДТП, крушения поездов, происшествия в метро, на воде и в авиации. Их опасность связана с высокой скоростью, столкновением, пожаром и блокировкой выходов.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аварии страдают не только пассажиры, но и люди вокруг. Особенно опасны переворачивание транспорта, задымление салона и разрушение дорожной или железнодорожной инфраструктуры.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аварии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часто начинаются из-за короткого замыкания, перегрузки электросети, неосторожного обращения с огнём или ошибок при хранении горючих веществ. Огонь быстро распространяется по помещениям.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нередко связаны с утечкой газа, скоплением паров топлива или пыли. Даже небольшая искра может стать причиной мощного разрушения и сильной ударной волны.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таких ЧС — ожоги, отравление дымом и невозможность быстро покинуть здание. При пожарах особенно опасны узкие коридоры, закрытые двери и задымлённые лестницы.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не только людей, но и имущество: повреждаются стены, перекрытия, техника и документы. После пожара или взрыва часто требуется эвакуация и длительное восстановление.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 на объектах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техногенных ЧС отличаются источником опасности, но последствия часто похожи: травмы, эвакуация и ущерб.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заметную группу составляют транспортные и пожаро-взрывные происшествия; остальные виды встречаются реже, но могут быть не менее опасны.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техногенных чрезвычайных ситуаций по основным видам.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ЧС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с выбросом опасных веществ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Хлор, аммиак и другие токсичные вещества опасны даже в малых количествах. Они могут вызывать отравление, раздражение дыхательных путей и ухудшение самочувствия за короткое время.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Едкие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и щёлочи повреждают кожу, глаза и слизистые оболочки. При попадании на тело они вызывают химические ожоги и требуют немедленной помощи взрослых и специалистов.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местности утечка быстрее разносится ветром, а в закрытом помещении опасность усиливается из-за плохой вентиляции. Поэтому важно сразу покинуть зону заражения.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Нефтепродукты, пары и жидкости могут загрязнять воздух, воду и почву. После аварии долго остаются следы, которые мешают нормальной жизни людей и наносят вред природе.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техногенная ЧС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от причины аварии до ликвидации последствий.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подобных авариях могут остановиться школы, больницы, транспорт, связь и системы жизнеобеспечения. Особенно тяжело, когда повреждение затрагивает сразу несколько сетей одновременно.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последствия становятся заметнее: исчезают отопление и вода, а на улицах появляется риск обледенения. Это усложняет передвижение людей и повышает вероятность новых повреждений.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отключения электричества, прорывы теплотрасс, повреждения водопровода, канализации и газопроводов. Такие сбои сразу нарушают привычную работу домов и учреждений.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коммунальных и энергетических сетях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13235"/>
            <a:ext cx="5955300" cy="28375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основ безопасности жизнедеятельности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техногенных ЧС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чем отличаются основные виды техногенных чрезвычайных ситуаций по источнику, но объединяются по последствиям для людей и инфраструктуры.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ЧС возникают по разным причинам, но часто приводят к похожим последствиям: эвакуации, разрушениям и угрозе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аварии опасны тем, что излучение нельзя увидеть, услышать или почувствовать сразу. Человек может не заметить угрозу, но всё равно получить вред.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последствия долгие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ЧС требуют строгой защиты, потому что радиоактивные вещества могут загрязнять местность и оставаться опасными длительное время. Поэтому важны контроль, укрытие и выполнение указаний специалистов.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аварии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возникают не из-за одной причины, а из-за их сочетания: неполадок, спешки и слабого контроля.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человеческий фактор и изношенное оборудование; профилактика должна охватывать и технику, и поведение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теме техногенных ЧС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приводит к техногенным авариям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1" y="47159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1944" y="243697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53008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страдает при техногенной ЧС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затрагивают электросети, связь, котельные, насосы и другое важное оборудование. Без него нарушается работа школ, больниц и предприятий.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воздух, воду и почву могут попасть дым, топливо, химические вещества или продукты горения. Это опасно для людей, животных и растений.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Повреждаются стены, перекрытия, окна и инженерные системы. Из-за этого помещения становятся опасными для пребывания и требуют проверки специалистов.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Останавливаются автобусы, поезда, трамваи и автомобили. На дорогах образуются заторы, а движение может быть полностью перекрыто на время ликвидации аварии.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Пострадавшие могут получить травмы, ожоги, отравление дымом или испугаться из-за резкого изменения обстановки. Иногда нужна срочная эвакуация и помощь медиков.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после сообщения об опасности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сообщении об аварии или угрозе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 — своевременно проверять оборудование, электросети и системы сигнализации. Исправная техника и регулярный осмотр помогают заметить опасность до того, как она станет аварией.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правило — строго выполнять инструкции и не нарушать порядок работы с огнём, газом и опасными веществами. Даже небольшое нарушение может привести к пожару, утечке или взрыву.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правило — учиться действовать спокойно и внимательно. Школьникам важно слушать взрослых, не трогать подозрительные предметы и сразу сообщать о запахе газа, дыме или неисправности.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техногенных ЧС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происшествие способно вызвать цепочку проблем: остановку транспорта, перебои связи и сложную работу спасателей.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развиваются быстро и сразу затрагивают несколько сфер, поэтому важны готовность и быстрые первые действия.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теме техногенных чрезвычайных ситуаций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разных ЧС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33521"/>
            <a:ext cx="5955300" cy="36607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МЧС России и учебные материалы по безопасности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опасности и первые меры защиты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сигнал тревоги с его значением и первой безопасной реакцией в 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сигналов экономит время и помогает сразу выбрать правильное действие без паники.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техногенных катастроф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1984 — Бхопал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химическом заводе в индийском городе Бхопал стала одной из самых тяжёлых техногенных катастроф XX века и показала опасность утечек ядовитых веществ.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Чернобыль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Чернобыльской АЭС произошла авария, после которой потребовались срочная эвакуация, длительная ликвидация последствий и особый контроль радиоактивного загрязнения.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катастрофы в разных странах напомнили, что ошибки в управлении, износ техники и нарушение правил могут привести к массовым жертвам.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такой пример подтверждает: технический контроль, дисциплина и готовность к чрезвычайным ситуациям должны соблюдаться постоянно.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 связаны с деятельностью человека, поэтому их можно предупреждать, распознавать и смягчать последствия. Знание правил безопасности помогает защитить себя и окружающих.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ЧС: знать, чтобы действовать правильно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2026-05-21T01:11:45Z</dcterms:created>
  <dcterms:modified xsi:type="dcterms:W3CDTF">2026-05-21T01:11:45Z</dcterms:modified>
</cp:coreProperties>
</file>