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 смена экосистем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меняются, но не исчезают сразу.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меняются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пруд и риф не живут по одной схеме: каждое нарушение запускает перестройку связей, видов и темпов восстановления.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 и устойчивость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экосистему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 неживую среду на одной территории. Между ними постоянно идут обмен веществом, энергией и информацией через условия среды.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 — это способность системы сохранять работу и возвращаться к норме после изменений. Она показывает не неподвижность, а умение выдерживать воздействие.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устойчивость не равна неизменности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устойчивые экосистемы со временем меняются: одни виды становятся обычными, другие исчезают, а третьи появляются. Поэтому стабильность всегда сочетается с развитием.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экосистемы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59200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уменьшает доступность воды, и растения хуже растут, а животным труднее находить пищу и укрытие. Из-за этого меняется весь состав сообщества.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02812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быстро убирает часть растительности, но открывает пространство для новых всходов. После него экосистема начинает восстанавливаться по-другому, чем раньше.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46427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удары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Штормы, морозы и наводнения ломают деревья, размывают почву и нарушают привычные условия жизни. В результате часть видов временно исчезает или смещается.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0038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чужие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инвазивные виды меняют баланс между организмами. Новые или ослабленные виды могут вытеснять местные, если у системы мало запасов прочности.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33647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усиливает нарушения вырубкой, загрязнением и осушением территорий. Тогда экосистема теряет время на восстановление и может перейти в другое состояние.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разнообразие повышает устойчивость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Запасной механизм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выполняют похожие функции, поэтому потеря одного не всегда разрушает систему сразу. Другие организмы частично берут его роль и поддерживают связи.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сети распределяют энергию между многими участниками. Чем сложнее связи, тем труднее одному нарушению полностью остановить работу экосистемы.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особенно важны, потому что их влияние распространяется на многие другие организмы. Если такой вид исчезает, последствия ощущаются во всей системе.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стадии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 молодые стадии сообщества тоже дополняют друг друга. Одни обеспечивают устойчивую структуру, другие — быстрое заселение и обновление после изменений.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как основа восстановления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органическое вещество из воды, углекислого газа и света. Так в экосистеме накапливается материал для питания других организмов и восстановления после повреждений.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погибшие остатки до простых соединений. Благодаря этому питательные вещества возвращаются в почву и снова становятся доступными растениям.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поддерживает плодородие и не даёт системе быстро истощаться. Если обмен веществ нарушен, восстановление идёт медленнее, а экосистема становится уязвимее.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изменений: удар, реакция, исход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сила нарушения и ресурсы среды влияют на итог.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экосистема восстанавливается во времени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нарушения экосистема редко возвращается к прежнему состоянию сразу: сначала меняются численность видов и биомасса, затем формируется новый баланс.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падение не всегда означает полное разрушение: при наличии ресурсов система может восстановиться или перейти к другому устойчивому состоянию.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динамики экосистем по материалам школьной биологии, 2025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сукцессия: жизнь начинается почти с нуля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новой поверхности почти нет почвы и органических остатков. Сначала её заселяют лишайники и микроорганизмы, которые начинают медленно создавать условия для жизни других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мхи, травы и затем кустарники. Они удерживают влагу, накапливают перегной и делают среду более благоприятной для более крупных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длительное время формируется устойчивое сообщество с деревьями и сложной структурой. Этот этап может занимать десятки и даже сотни лет.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экологии обычно выделяют два основных типа сукцессии: первичную и вторичную. Различие между ними связано с наличием почвы и скоростью восстановления.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сукцессии выделяют в экологии.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сукцессии: от первых поселенцев к зрелому сообществу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экосистема обычно быстро меняется: сначала важны устойчивые к условиям виды, затем нарастает разнообразие и усложняются связи.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идёт сукцессия, тем выше биомасса, сложность связей и устойчивость сообщества к обычным колебаниям.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сукцессии по материалам школьной экологии.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лес после пожара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поселенцы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первым возвращается то, что быстро растёт и легко расселяется: травы, однолетние растения и виды с большим запасом семян. Они закрепляют почву и уменьшают её пересыхание.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участке становится больше влаги и тени, появляются кустарники и молодые деревья. Их корни укрепляют грунт, а опавшие листья постепенно улучшают состав почвы.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лет сообщество становится разнообразнее: часть светолюбивых видов исчезает, а на их место приходят теневыносливые растения, насекомые, птицы и мелкие животные.
</a:t>
            </a:r>
            <a:endParaRPr lang="en-US" sz="1163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Спустя десятилетия формируется лес с несколькими ярусами и устойчивыми связями. Восстановление ускоряют уцелевшие корни, микробы почвы и семена, пережившие пожар.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пруд или озеро меняет форму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начинает мелеть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вода постепенно уменьшается из-за ила, который приносят ручьи и оседание остатков растений. Берега становятся более мелкими и тёплыми.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Зарастание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Камыш, осока и другие прибрежные растения быстро занимают мелководье. Их корни удерживают грунт, а отмирающие части ещё больше ускоряют заиление.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суши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превращается в болото, а затем может смениться лугом или кустарником. Устойчивое состояние меняется вместе с глубиной, влажностью и видом растительности.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783" y="2046576"/>
            <a:ext cx="1753205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жизнь кораллового рифа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риф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становится теплее обычного, кораллы теряют цвет и выглядят белыми. Это происходит потому, что они выталкивают симбиотические водоросли, которые снабжают их частью питательных веществ.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без укрытий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тепло держится долго, коралловые колонии ослабевают и могут погибать целыми участками. Тогда на рифе становится меньше укрытий для рыб и мест для жизни беспозвоночных.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Пострадавший риф восстанавливается медленно: ему нужны чистая вода, подходящая температура и время. Без этого цепочка жизни вокруг рифа заметно беднеет.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76" y="1319048"/>
            <a:ext cx="185850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27502"/>
            <a:ext cx="234000" cy="2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людей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почвы и водоёмы работают как естественные фильтры. Они задерживают загрязнения, удерживают влагу и помогают воде оставаться пригодной для людей и животных.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 почва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и опылители поддерживают урожай. Когда экосистема ослабевает, земля хуже удерживает питательные вещества, а сбор сельскохозяйственных культур становится менее надёжным.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древесина и другие ресурсы зависят от живых, восстановленных сообществ. Если виды исчезают, людям труднее получать пищу и материалы без ущерба природе.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защищает берега и склоны от размыва. Без него усиливаются пыльные бури, эрозия и риск повреждения домов, дорог и полей.
</a:t>
            </a:r>
            <a:endParaRPr lang="en-US" sz="11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смену экосистем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 вред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уменьшить саму причину нарушения: остановить вырубку, сократить загрязнение, наладить контроль за ловом и не допускать дальнейшего разрушения среды.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 местообитания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возвращают условия для жизни: восстанавливают почву, очищают воду, высаживают местные растения и помогают территории снова удерживать влагу и питательные вещества.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виды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поддерживают виды, которые делают сообщество устойчивее: охраняют редкие растения, животных и места, где они размножаются и кормятся.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участки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связь между участками природы, чтобы организмы могли расселяться. Природные коридоры помогают экосистеме быстрее заселяться и лучше переносить новые нарушения.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 человеческие нарушения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нарушения действуют на экосистему и почему последствия зависят не только от силы события, но и от повторяемости и длительности воздействия.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нарушения чаще кратковременны, а антропогенные нередко меняют среду надолго и мешают восстановлению.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типов нарушений в экологии.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экосистемам восстанавливаться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восстановления: от устранения причины к поддержке живых связей в 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и итоговая мысль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на участке обычно сначала появляются травы и быстрорастущие растения. Они занимают свободное место, укрепляют почву и подготавливают условия для следующих стадий.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идёт быстрее, потому что почва, семена, корни и микроорганизмы уже есть. Экосистеме не нужно начинать восстановление почти с нуля.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и связей в сообществе, тем легче ему пережить потери отдельных организмов. Тогда одна замена частично компенсирует другую.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помогает экосистемам выдерживать изменения, а сукцессия показывает, как они перестраиваются после нарушений. Сохранить природу можно, если поддерживать разнообразие и уменьшать вред от человека.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не стоят на месте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2026-07-25T17:28:53Z</dcterms:created>
  <dcterms:modified xsi:type="dcterms:W3CDTF">2026-07-25T17:28:53Z</dcterms:modified>
</cp:coreProperties>
</file>