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 с помощью разложения на множители
</a:t>
            </a:r>
            <a:endParaRPr lang="en-US" sz="2678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превращать уравнение в произведение и находить корни.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множители упрощают уравнения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удаётся разложить на множители, уравнение становится короче и понятнее. Дальше работает правило нулевого произведения: один из множителей должен быть равен нулю. Это особенно удобно для квадратных выражений и простых многочленов, которые часто встречаются в 7 классе.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нулевого произведения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множителя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произведение двух множителей равно нулю, то нулём должен быть хотя бы один из них. Поэтому уравнение a·b=0 заменяют двумя более простыми уравнениями, которые решают отдельно.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 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58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не меняется, даже если множителей больше двух. Когда после разложения получается произведение нескольких скобок, каждую скобку приравнивают к нулю и ищут все возможные корни.
</a:t>
            </a:r>
            <a:endParaRPr lang="en-US" sz="1276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не может быть ненулевым, если хотя бы один множитель равен нулю. Это свойство делает метод надёжным и очень удобным для школьных уравнений.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корням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уравнение преобразуют в вид произведения. Затем каждый множитель записывают как отдельное равенство с нулём, и именно так получают ответы без лишних вычислений.
</a:t>
            </a:r>
            <a:endParaRPr lang="en-US" sz="12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общего множителя за скобки
</a:t>
            </a:r>
            <a:endParaRPr lang="en-US" sz="285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общее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нужно заметить число, букву или степень, которые есть в каждом слагаемом. Именно они становятся общим множителем и выносятся за скобки.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вынесения остаётся сумма или разность, записанная в скобках. Например, 3x+6 превращается в 3(x+2), а 4x²-8x — в 4x(x-2).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преобразование сразу переводит выражение в форму произведения. После этого можно применять правило нулевого произведения и быстрее находить корни уравнения.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уравнение через разложение на множители
</a:t>
            </a:r>
            <a:endParaRPr lang="en-US" sz="2235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от исходного уравнения до проверки ответа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помогают раскладывать выражения
</a:t>
            </a:r>
            <a:endParaRPr lang="en-US" sz="2607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a²-b²=(a-b) (a+b) помогает сразу увидеть два множителя. Она особенно полезна, когда выражение содержит два квадрата и знак минус между ними.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a²+2ab+b²=(a+b)² показывает, что три слагаемых образуют один квадрат. Это позволяет заменить многочлен одной скобкой в квадрате.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a²-2ab+b²=(a-b)² похожа на предыдущую, но в скобках стоит знак минус. Её удобно распознавать по среднему члену и двум полным квадратам.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распознавание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не решают уравнение сами, но подсказывают правильный способ разложения. Чем раньше удаётся заметить шаблон, тем меньше шагов требуется до ответа.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приёмы разложения встречаются чаще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сравнить не сложность, а частоту встречаемости приёмов в учебных заданиях.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используется вынесение общего множителя; остальные способы встречаются реже и требуют более внимательного распознавания.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 теме; пример распределения для наглядного сравнения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разложения на множители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выбирают по виду выражения: один шаблон подходит не для всех случаев.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ориентир — структура выражения. Если её узнать, разложение выполняется быстрее и точнее.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разложения на множители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группировкой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подходит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Группировку используют, если в выражении четыре или больше слагаемых и общий множитель не заметен сразу. Тогда удобнее сначала объединить члены по парам и посмотреть на них по-новому.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появляется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в каждой паре можно вынести одинаковую часть за скобки. Так скрытый общий множитель становится видимым, а исходная запись превращается в произведение двух скобок.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6520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преобразования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ax+ay+bx+by можно записать как a(x+y)+b(x+y), а затем как (a+b) (x+y). В этом и состоит смысл метода: найти повторяющуюся часть и выделить её.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одного квадратного уравнения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увидеть два множителя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x²-5x+6=0 не выглядит очень длинным, но его можно превратить в более удобную запись. Если подобрать два числа, сумма которых равна 5, а произведение — 6, появляется разложение (x-2) (x-3)=0. Дальше остаётся только применить правило нулевого произведения.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скобок к ответу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скобка даёт своё простое уравнение: x-2=0 и x-3=0. Так быстро находятся два корня — x=2 и x=3. Этот пример показывает, что разложение на множители помогает пройти путь от многочлена к ответу без лишних шагов.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корней может получиться после разложения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корней зависит от того, как раскладывается многочлен и повторяются ли множители.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школьных заданиях встречаются два корня, но повторяющийся множитель даёт один корень, а отсутствие действительных корней — ни одного.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теме «Решение уравнений с помощью разложения на множители»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проверка корней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Исключить ошибку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найденного значения в исходное уравнение показывает, верен ли ответ. Это особенно полезно после преобразований, где легко потерять знак, скобку или лишний корень.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Убедиться в ответе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корней несколько, проверка подтверждает каждый из них по отдельности. Так ученик видит, что все найденные значения действительно обращают исходное уравнение в верное равенство.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лишний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решении уравнение было умножено на выражение с неизвестным или сокращено, проверка помогает заметить значение, которое подходит только для преобразованной записи, но не для исходной.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0292" y="1531950"/>
            <a:ext cx="3966316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разложении на множители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при решении уравнений разложением на множители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ошибки, которые чаще всего встречаются при преобразовании уравнений и поиске корней.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трудностей связано со знаками, скобками и пропуском проверки после преобразования.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уравнение удобно решать разложением на множители
</a:t>
            </a:r>
            <a:endParaRPr lang="en-US" sz="2039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выбора метода для уравнений с многочленами.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двумя корнями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Исходное уравнение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уравнение 2x²-8x=0 и замечаем, что все слагаемые можно представить как произведение с общим множителем.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Выносим общий множитель за скобки: 2x(x-4)=0. Теперь уравнение стало произведением двух множителей.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Нулевое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Приравниваем к нулю каждый множитель отдельно: 2x=0 и x-4=0. Так получаем два простых уравнения.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их и получаем x=0 и x=4. Оба значения можно проверить в исходном уравнении.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вид уравнения влияет на способ решения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замечается нужная форма многочлена, тем короче путь к ответу.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короткий путь даёт общий множитель; группировка требует больше действий, а формулы сокращённого умножения — внимательного распознавания вида выражения.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способов решения по теме урока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пересекает ось Ox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уравнение x²-5x+6=0 представить как функцию y=x²-5x+6, её график пересекает ось Ox в двух точках. Именно эти точки показывают корни: x=2 и x=3. На рисунке удобно отметить их подписями.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видно сразу на графике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не только найти ответ, но и проверить его наглядно. Там, где парабола касается или пересекает ось Ox, значение y равно нулю, а значит, соответствующее x является корнем уравнения.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Графическая проверка корней уравнения
</a:t>
            </a:r>
            <a:endParaRPr lang="en-US" sz="29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375" y="1611950"/>
            <a:ext cx="169650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237" y="353780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403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задачи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помогает быстрее находить неизвестное в задачах на числа, когда выражение можно преобразовать в удобное произведение и применить правило нулевого произведения.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разложение упрощает уравнения, где скорость, время или расстояние входят в многочлен. Это сокращает вычисления и делает поиск ответа понятнее.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и периметры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геометрическими формулами разложение часто помогает вынести общий множитель и увидеть зависимость величин, не выполняя лишних вычислений.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и уравнения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курсе этот приём нужен не только в уравнениях, но и при дальнейшем изучении неравенств. Он помогает преобразовывать выражения и анализировать их знак.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разложение на множители встречается в школьных задачах
</a:t>
            </a:r>
            <a:endParaRPr lang="en-US" sz="24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примеров для закрепления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четыре коротких примера, где ответ находится через разложение на множители и правило нулевого произведения.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сначала находится удобная форма разложения, а затем ответ получается из нулей множителей.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«Решение уравнений с помощью разложения на множители»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делает уравнение проще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переводит длинное уравнение в несколько коротких. Когда найдено произведение, остаётся применить правило нулевого произведения, решить простые уравнения и обязательно проверить ответ.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2026-05-29T21:57:32Z</dcterms:created>
  <dcterms:modified xsi:type="dcterms:W3CDTF">2026-05-29T21:57:32Z</dcterms:modified>
</cp:coreProperties>
</file>