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рубежа XX–начала XXI века: основные направления, имена и исторический поворот
</a:t>
            </a:r>
            <a:endParaRPr lang="en-US" sz="226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поэзия ответила на слом эпохи и обрела новые формы?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поворот и новая литературная среда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Перестройка, конец советской цензуры и распад СССР резко изменили поэтическую жизнь. Стихи стали свободнее печататься, обсуждаться и звучать в новых форматах, от журналов до интернета.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черты поэзии рубежа веков
</a:t>
            </a:r>
            <a:endParaRPr lang="en-US" sz="228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активно соединяют верлибр, традиционный размер и смешанные формы, проверяя, где проходит граница между классикой и экспериментом.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заметны цитатность, ирония, пародия, разговорная речь и культурные аллюзии; смысл часто строится через столкновение разных стилей.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нередко ощущает историческую неустойчивость, утрату прежних ориентиров и необходимость заново определить себя в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ведущих поэтических тенденций в 1990-е и 2000-е годы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доминированию одной поэтики приходит более разнообразная литературная сцена.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 постмодернистского лидерства к сосуществованию нескольких сильных направлений.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обобщённым тенденциям русской поэзии конца XX — начала XXI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Бродский: классическая форма и современное мышление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сохраняет строгую форму, но наполняет её размышлением о времени, языке и человеческой ответственности. Его стихи требуют внимательного чтения и точного слуха.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изгнание, свобода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усилила в его поэзии темы разрыва с родиной и внутренней независимости. Для старшеклассника Бродский важен как пример соединения личного опыта с культурным масштабом.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в поэзии 1990-х: цитата, игра и недоверие к единой истине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Постмодернистский текст строится как монтаж чужих слов, стилей и культурных кодов, где оригинальность рождается из переосмысления уже известного.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пародия помогают показать условность любых «готовых» истин: высокий стиль соседствует с бытовой, официальной и массовой речью.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смысл часто намеренно расщепляется, поэтому читатель не получает готового ответа, а сам собирает значение из фрагментов и намёков.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поэзия реагирует на кризис прежних мировоззренческих систем и учит видеть культуру как пространство цитирования, спора и переосмысления.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рубежа веков и особенности их поэтики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авторов, направлений и художественных признаков.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рубеж веков объединяет очень разные поэтики: от классической дисциплины до эксперимента и публичной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русской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Концептуализм: исследование штампов, клише и готовых смыслов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Концептуалисты превращают официальные формулы, лозунги и бытовые штампы в сам материал стихотворения, показывая, как язык тиражирует готовые смыслы.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Пригова и Рубинштейна особенно заметны маски, повторения и намеренная механичность речи: это не украшение, а способ анализа культуры.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письмо разоблачает автоматизм мышления и учит читателя замечать, как идеология и привычка управляют повседневной речью.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Неоакмеизм: точность образа, ясность речи и культурная память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предметности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Неоакмеисты стремятся к ясному синтаксису, точной детали и композиционной собранности. Их стихотворение выглядит строгим, но внутри него сохраняется философская глубина.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и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культурную память делает эту поэзию альтернативой постмодернистской игре. Слово здесь не распадается, а удерживает смысл и интонационную дисциплину.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поэзия перешла от печати к сети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изменения публикации, распространения и публичного присутствия поэта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поэзия и расширение тематического поля лирики
</a:t>
            </a:r>
            <a:endParaRPr lang="en-US" sz="2607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как тема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лирика конца XX — начала XXI века смело вводит в поэзию опыт тела, быта и частной жизни, превращая повседневные наблюдения в значимый художественный материал.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имена и интонации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Павлова, Ольга Седакова, Мария Степанова, Елена Фанайлова и другие по-разному расширили границы современной лирики, сделав её более точной и разнообразной.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Многоголосие субъекта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всё чаще существует как сложная, меняющаяся личность. В одном тексте могут соединяться исповедь, наблюдение, ирония и социальная чувствительность.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и свобода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авторов внутреннее чувство не скрывается за отвлечённой риторикой. На первый план выходят эмоциональная честность, право на слабость и самостоятельный голос.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 и поколения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история, детство, наследие родителей и память о прошлом становятся способом говорить не только о себе, но и о связи человека с историей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после 1991 года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интонация часто сочетается с ощущением исторического перелома и поиском опоры в быстро меняющемся мире.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свободы и памяти; вместе с ними заметны темы утраты, тревоги и внутреннего сопротивления.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тенденций поэзии России после 1991 года; учебный обзор.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социальная лирика в 2000-е годы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2000-х возвращает общественную проблематику, но избегает прямых лозунгов. Вместо декларации часто звучат точное наблюдение, документальная деталь и напряжённая личная интонация.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Темами становятся война, бедность, миграция, насилие, неравенство и чувство социальной неустроенности. Стих фиксирует не только событие, но и моральный отклик на него.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показывает, что общественный разговор возможен в художественной форме. Сильнее работают сдержанность, разговорная речь и образ, который оставляет место для размышления 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Интернет-поэзия и новые площадки литературного общения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блогов, форумов и сетевых журналов стихотворение стало распространяться быстрее и шире. Автор получил возможность сразу видеть отклик, а читатель — участвовать в обсуждении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среда усилила краткость, узнаваемый голос и ориентацию на мгновенное восприятие. Поэзия стала существовать не только в книге, но и в ежедневном цифровом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8035" y="1531950"/>
            <a:ext cx="3670831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печатная и сетевая поэтика: различия форм и способов существования
</a:t>
            </a:r>
            <a:endParaRPr lang="en-US" sz="2854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литературной коммуникации конца XX — начала XXI века; учебный обзор.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публикация, аудитория и статус автора в печатной и сетевой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сеть ускорил распространение стихов и сделал автора более заметным в публичном пространстве, но усилил зависимость от реакции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чтение как публичное событие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вечера и авторские чтения сохраняют значение, но всё заметнее становятся живой голос и непосредственное общение со слушателем.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открытые чтения расширяют аудиторию поэзии. Стих начинает восприниматься не только как текст, но и как сценическое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Слэмы и публичные выступления усиливают конкуренцию интонаций. Важными становятся темп, пауза, жест и эмоциональная выразительность.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Видео, записи и трансляции переносят поэзию в медиасреду. Поэт всё чаще выступает как заметный участник культурного 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стиха сохраняются и какие усиливаются на рубеже веков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свободного стиха связан не только с эстетическим выбором, но и с влиянием разговорной речи и новых форм публичного чтения.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ритм остаётся значимым, однако поэзия всё активнее сочетает классическую организацию строки с экспериментом и свободной интонацией.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обзор форм стиха в русской поэзии конца XX — начала XXI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75" y="161195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Премии как знак статуса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премии помогают выделить автора в общем потоке публикаций. Для поэзии они становятся важным способом общественного признания и культурной легитимации.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альманахи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журналы и авторитетные альманахи остаются площадками отбора и обсуждения текстов. Через них поэт входит в профессиональное литературное пространство.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публичность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переводят поэзию в формат живого события. Здесь важны чтение, обсуждение, встреча с аудиторией и формирование узнаваемого имени автора.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и институции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Издательства, премии и культурные площадки влияют на то, какие имена закрепляются в школьном и вузовском изучении. Репутация становится частью литературного процесса.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премии, журналы и фестивали как новые механизмы признания
</a:t>
            </a:r>
            <a:endParaRPr lang="en-US" sz="24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анализ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 форму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услышать, как устроен стих: ритм, звукопись, повтор, интонация и выбор лексики. Именно они показывают, как текст создаёт смысл, а не только сообщает тему.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Соотносить текст с эпохой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определить, какой перед нами лирический герой и к какой традиции он обращён. История 1990-х и 2000-х годов помогает точнее понять мотивы, конфликт и культурные намёки.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рубежа веков: традиция, свобода и новый голос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рубежа XX–начала XXI века показала, что лирика умеет меняться вместе с эпохой. Она сохранила связь с традицией, но обрела новые формы, темы и способы общения с читателем.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2026-05-23T22:15:44Z</dcterms:created>
  <dcterms:modified xsi:type="dcterms:W3CDTF">2026-05-23T22:15:44Z</dcterms:modified>
</cp:coreProperties>
</file>