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Южной, Восточной и Центральной Азии в Средние века
</a:t>
            </a:r>
            <a:endParaRPr lang="en-US" sz="2683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Средневековья: империи, торговля, религии и культурные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 по XV век Азия развивалась неравномерно: горы, пустыни, степи и океаны разделяли регионы, но караваны, морские пути и миграции постоянно связывали их между собой.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и эпоха формировали средневековую Азию
</a:t>
            </a:r>
            <a:endParaRPr lang="en-US" sz="2529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после распада древних держав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ослабления Гуптов Индостан распался на множество царств и княжеств. Власть стала более локальной, а правители опирались не на единую империю, а на союзы с местной знатью и военными элитами.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дробность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усиливались новые династии, в Бенгалии и на Декане складывались собственные политические ядра, а на юге полуострова сохранялись влиятельные правящие дома, конкурировавшие за ресурсы и престиж.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центры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власти оставались земледельческие налоги, контроль над городами и сбор пошлин с торговых путей. Это делало хозяйство важнее простой военной силы и поддерживало устойчивость местных государств.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доходов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контролировал поля, ирригацию, рынки и дороги, тот получал и политическое влияние. Поэтому борьба за доходы с деревни и торговли определяла границы владений не меньше, чем военные походы.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через ресурсы
</a:t>
            </a:r>
            <a:endParaRPr lang="en-US" sz="12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Чолов и значение морской торговли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Чолы контролировали Коромандельское побережье и построили мощный морской флот. Это позволило им защищать торговые маршруты, влиять на прибрежные города и расширять связи за пределы Индии.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побережье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купцы и правители активно взаимодействовали со Шри-Ланкой и государствами Юго-Восточной Азии. Морская торговля приносила доход, а вместе с товарами распространялись идеи, технологии и художественные формы.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через океан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 Танджавуре и Гангайкондачолапураме показывают, насколько тесно переплетались власть, религия и экономика. Эти сооружения были не только святилищами, но и крупными хозяйственными центрами.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богатство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Монументальные храмы Чолов стали символом политической мощи династии. Их планировка, скульптура и масштабы демонстрируют высокий уровень южноиндийской архитектуры и мастерство ремесленников эпохи.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ведущих держав Южной Азии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хронология государств Южной Азии по общеисторической периодизации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смену ранним династиям постепенно пришли более крупные государства, расширившие налоговую базу и военный ресурс.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 доминирования региональных династий к более централизованным политическим образованиям.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Делийский султанат и исламская власть в Северной Индии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новой власти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XII века североиндийские земли вошли в орбиту правителей тюркского и афганского происхождения. Завоевания изменили политическую карту региона и создали новую систему верховной власти.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как центр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султаната стал Дели, где сосредоточились двор, войско и управление. Отсюда султаны контролировали сбор налогов, назначение чиновников и поддержание порядка в крупных областях.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механизм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Опорой султаната были армия, налоговая система и городская администрация. Такой порядок позволял удерживать обширные территории, но требовал постоянного контроля над провинциями и элитами.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взаимодействие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Султанат укрепил связи Индии с исламским миром. Суфийские братства помогали налаживать контакты между мусульманами и индуистами, создавая пространство для взаимного влияния и религиозного диалога.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4342" y="1576525"/>
            <a:ext cx="4316317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 Южной Азии: сравнение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по-разному строилась власть в Южной Азии: через флот, армию, налоги и контроль ресурсов.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государства опирались на разные ресурсы: море, землю или налоговый аппарат. Это показывает разнообразие моделей централизации.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историческая периодизация государств Южной Азии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центр Восточной Азии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влияние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Китай оставался самым населённым и экономически развитым государством Восточной Азии. Его политическая и культурная мощь делала страну ориентиром для соседей.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для соседей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дипломатические практики, календарь, ремёсла и образовательные нормы заимствовались в Корее, Японии и других странах региона. Такое влияние было долгосрочным и заметным в повседневной жизни элит.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династий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Тан, Сун, Юань и Мин по-разному организовывали власть, но сохраняли значение бюрократии, письменной культуры и экзаменов. Благодаря этому государство оставалось устойчивым даже при смене правящих домов.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традиции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войны и перемены, китайская цивилизация сохраняла преемственность институтов. Это позволяло ей быстро восстанавливать управление и вновь задавать стандарты для Восточной Азии.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династий и политических моделей в Китае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показывает, как менялись власть, экономика и внешние связи от Тан до Мин.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919" y="1147325"/>
            <a:ext cx="2834213" cy="230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меняет войну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в средневековом Китае сначала применяли в военных и праздничных целях, а затем он вошёл в арсенал армии. Через торговые и политические контакты технология постепенно распространилась в другие регионы Азии и изменила способы ведения войны.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путь через море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компаса стало важнейшим шагом для мореплавания. Он помогал ориентироваться в открытом море, расширял дальние маршруты и усиливал роль портов, связанных с китайской торговлей и международным обменом.
</a:t>
            </a:r>
            <a:endParaRPr lang="en-US" sz="1051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 бумажные 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Ксилографическая печать ускорила распространение текстов, а бумажные деньги упростили торговлю в больших городах. Эти новшества поддерживали экономический рост при Сун и показывали, насколько тесно связаны знания, рынок и государство.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Китая и их значение для мира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экономика Китая при Сун и Мин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учебной литературы по истории Китая эпох Сун и Мин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Ханчжоу и Кайфэн стали крупными центрами ремёсел, рынков и портовых связей; именно города задавали темп экономической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усиливал роль купечества и портовой торговли, а ремесленное производство поддерживало внутренний рынок и внешние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перехода от двора к власти сёгунов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IX–XII века: власть двора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 в Киото сохранял высокий престиж, но реальные политические возможности постепенно переходили к военным кланам и местным землевладельцам.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1185 год: утверждение сёгуната Камакура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междоусобной борьбы военные правители укрепили своё положение, опираясь на самураев, вассальную службу и распределение земельных пожалований.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1336 год: сёгунат Асикага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военная власть закрепилась в Киото, однако страна осталась раздробленной: князья сохраняли самостоятельность, а император продолжал быть символом легитимности.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XIV–XVI века: культурная преемственность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политическую нестабильность, Япония сохраняла устойчивые традиции в этике, церемониях и художественной культуре, что поддерживало общественную целостность.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религия Японии в Средние века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религиозные традиции не вытесняли друг друга, а сосуществовали, формируя представление о священности природы, почитании предков и уважении к храмовым ритуалам.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 синтоизм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идеи влияли на отношения в обществе, подчёркивая долг, дисциплину и иерархию, особенно в среде знати и воинского сословия.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поведения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архитектура, поэзия вака и живопись ценили сдержанность, асимметрию и гармонию, превращая художественную форму в способ выражения внутреннего порядка.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 простоты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Муромати дзэн-буддизм усилил внимание к созерцанию, самоконтролю и лаконичности, что особенно заметно в культуре самураев и художественных практиках.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дзэн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модели стран Восточной Азии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истории Восточной Азии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государства региона отличались степенью централизации, ролью военных элит и характером внешних связей.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выделялся наиболее развитой бюрократией, Корея сохраняла монархическую преемственность, а Япония сильнее остальных опиралась на военное сословие.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степной Центральной Азии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государства опирались на конное войско, которое быстро перемещалось по огромным пространствам и позволяло вести войны на дальних расстояниях.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конница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сила строилась на союзе родов и племён, а власть правителей зависела от личной верности воинов и способности объединять разнородные группы.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Племенная организация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караванными путями приносило доходы от пошлин и делало степные державы важным посредником между Китаем, Ираном, Индией и Русью.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маршрутов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связывала оседлые цивилизации и кочевой мир, поэтому здесь особенно часто пересекались торговля, дипломатия, военные походы и культурные влияния.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Евразийский узел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монгольское завоевание связало Евразию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военной экспансии, административного устройства и последующих связей между регионами.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Монгольской империи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век: раздел наследства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ослабления единой империи бывшие владения Чингисидов оформились в самостоятельные ханства и улусы с собственными центрами власти.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Орда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западных степях Орда контролировала коммуникации, взимала доходы с торговых путей и влияла на города Восточной Европы и степного пояса.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Чагатайский улус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Мавераннахре и оазисных городах укрепилась власть потомков Чагатая; здесь постепенно возрастала роль ислама и тюрко-монгольских политических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 регионов Азии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историческим характеристикам регионов Средневековой Азии
</a:t>
            </a:r>
            <a:endParaRPr lang="en-US" sz="83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ведущими были разные источники богатства: пашня, порты, торговые пути, ремесленные мастерские и военные доходы.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Азии была не однотипной: Южная Азия держалась на земледелии, Восточная — на городах и ремёслах, Центральная — на контроле путей.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процессы в средневековой Азии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регионах увеличивалось значение городов как центров власти, ремёсел и обмена, а вместе с ними расширялись рынки и налоговые 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Купцы, монахи, учёные, воины и переселенцы переносили не только товары, но и языки, нормы поведения, технические навыки и религиозные представления.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людей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ислам, конфуцианство и индуизм распространялись по разным маршрутам, меняя местные общества, но не уничтожая их собственные культурные традиции.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верований
</a:t>
            </a:r>
            <a:endParaRPr lang="en-US" sz="1178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Азия представляла собой не набор изолированных миров, а устойчивую систему контактов, где торговля, политика и культура постоянно влияли друг на друга.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Связанная цивилизация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Азия объединяла разные государства, верования и хозяйственные системы, но именно обмен по суше и морю делал её единым историческим пространством.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 Средние века: мир связей, а не изоляции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2026-06-02T09:04:09Z</dcterms:created>
  <dcterms:modified xsi:type="dcterms:W3CDTF">2026-06-02T09:04:09Z</dcterms:modified>
</cp:coreProperties>
</file>