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точек по координатам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точку точно по клеткам.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координаты в математике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работать на клетчатой бумаге, в чертежах, схемах и простых играх. Сегодня мы используем только положительные числа и первую четверть, а начало отсчёта обозначим буквой O.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координатная плоскость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— это две прямые, которые пересекаются под прямым углом и образуют удобную сетку для точных построений.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называется осью x, а вертикальная — осью y. Вместе они помогают понять, куда двигаться по клеткам.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— начало координат. От неё считают все шаги вправо и вверх, чтобы не потеряться ни на одной клетке.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направление движения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оси x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нашем уроке по оси x двигаются вправо. На рисунке это удобно показать стрелкой и подписями у делений, чтобы направление сразу было видно.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оси y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оси y движение идёт вверх. Крупные клетки, цифра 0 у начала координат и несколько делений помогают строить точки аккуратно и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записываются координаты точки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в скобках парой чисел: сначала горизонтальный шаг, потом вертикальный. Такой порядок всегда сохраняют.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A(2;3) означает: 2 клетки вправо и 3 клетки вверх. Это точный способ указать место точки на плоскости.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поменять местами, получится другая точка. Поэтому координаты читают внимательно, как важный школьный адрес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первую координату: она показывает, сколько клеток пройти по горизонтали, прежде чем подниматься вверх.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один шаг по оси x вправо от начала координат.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точек по координатам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8238" y="2183086"/>
            <a:ext cx="367425" cy="48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388" y="2183086"/>
            <a:ext cx="367425" cy="48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число показывает движение вверх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1715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вертикали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 показывает, сколько клеток нужно пройти вверх по оси y после движения вправо. Она помогает точно поднять точку на нужную высоту.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07730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попадание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горизонтальный шаг уже выполнен, остаётся только подняться вверх на нужное число клеток. Тогда точка попадает ровно в нужное место, без смещения и 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точку по координатам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 клетчатом поле для положительных чисел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 точки A(2;4)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начала координат нужно пройти 2 клетки вправо, а затем 4 клетки вверх. После этого на пересечении шагов ставят точку A и аккуратно подписывают её буквой.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стрелки движения и клетчатое поле. Так сразу видно, как из O получается нужная точка, и её уже не перепутаешь с соседней.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чисел нельзя путать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A(3;1) и A(1;3) обозначают разные места на плоскости. Сначала всегда читают горизонталь, а потом вертикаль.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числа, точка окажется не там, где нужна. Тогда задание начинает капризничать, а проверка сразу это замечает.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проговаривать вслух: сначала вправо, потом вверх. Такой маленький секрет помогает строить точки уверенно и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3450" y="1076450"/>
            <a:ext cx="2736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2733550"/>
            <a:ext cx="364800" cy="36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одной линии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5534400" y="107645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первая координата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точек совпадает первое число, они лежат на одной вертикали. Одна точка оказывается прямо над другой, потому что шаг вправо от начала координат у них одинаковый.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534400" y="273355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вторая координата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точек совпадает второе число, они стоят на одной горизонтальной линии. Тогда обе точки находятся на одинаковой высоте и легко сравниваются глазами.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" y="2679175"/>
            <a:ext cx="2288529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34" y="2679175"/>
            <a:ext cx="2288529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80" y="2679175"/>
            <a:ext cx="2288529" cy="24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180" y="2679175"/>
            <a:ext cx="2288529" cy="246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точек на одном поле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7175" y="1342550"/>
            <a:ext cx="17604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которая стоит ниже всех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D(5;1) находится всего в одном шаге вверх от начала координат, но далеко по горизонтали. На рисунке её удобно показать отдельно, чтобы было видно большое расстояние вправо и небольшую высоту.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36932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на одной высоте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A(1;2) и B(3;2) лежат на одной горизонтали. У них одинаковая вторая координата, поэтому они стоят рядом на одной линии, хотя первая координата у них разная.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35315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подъём точки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C(3;4) располагается прямо над B(3;2), потому что первая координата у них совпадает. Разница заметна сразу: от одной точки к другой нужно подняться вверх, не двигаясь вправо.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73523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всё видно сразу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нанести все четыре точки на крупную клетчатую сетку, легко заметить их взаимное расположение. Одни точки оказываются рядом, другие — выше или ниже, а подписи рядом с буквами помогают не перепутать их.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построение точки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на клетчатом поле и проверке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можно построить очень много точек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небольшом клетчатом поле можно отметить множество разных точек. Каждая из них занимает своё точное место, поэтому координаты помогают быстро найти нужную клетку без путаницы.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точка всегда записывается одной парой чисел. Если изменить хотя бы одно число, получится уже другое место на плоскости, как новый адрес.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координаты работают очень аккуратно: они не путают точки между собой. Ученику достаточно внимательно считать клетки, и тогда нужная точка окажется там, где задумано.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клетчатая тетрадь помогает строить точки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становится удобным маленьким шагом. Не нужна линейка: достаточно двигаться по клеткам и внимательно следить за направлением.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нужное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идём по горизонтали, потом по вертикали. Тетрадная сетка помогает не сбиться и сразу увидеть, если шаг оказался слишком большим или слишком маленьким.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стоит не на той клетке, ошибка заметна сразу. Поэтому клетчатая тетрадь помогает быстро исправить неточность и построить точку 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точек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ребята путают порядок чисел и начинают не с первой координаты, а со второй. Тогда точка уезжает не туда, хотя всё вроде бы считалось внимательно.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клетки не от начала координат или поставить точку на соседнюю клетку. Чтобы этого не случилось, полезно каждый шаг проверять глазами и пальцем.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692" y="2183086"/>
            <a:ext cx="3087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92" y="2183086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E(1;1)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находится совсем близко к началу координат. Её удобно построить первой, потому что нужно сделать всего один шаг вправо и один шаг вверх.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F(4;2)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сначала нужно пройти четыре клетки вправо, а затем две клетки вверх. Такая точка уже заметно дальше от начала координат и помогает потренировать счёт.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G(2;5)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этой точки вторая координата больше первой, поэтому она окажется выше остальных. После построения можно сравнить её расположение с точками E и F.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задание в тетради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работы с координатами точки в клетчатой тетради.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урока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умеет читать запись координат и понимать, какое число показывает движение вправо, а какое — вверх. Это помогает ему не теряться на клетчатом поле.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точку по заданной паре чисел, начинает от начала координат и аккуратно считает клетки. При этом ученик помнит, что порядок чисел менять нельзя.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ученик проверяет результат и замечает ошибки в построении. Такие умения нужны для аккуратной работы в тетради и для уверенного выполнения заданий.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найти точку точно
</a:t>
            </a:r>
            <a:endParaRPr lang="en-US" sz="3648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координаты работают как точный адрес на клетчатом поле. Сначала идём вправо, потом вверх, внимательно считаем клетки — и точка встаёт на своё место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2026-05-24T11:51:10Z</dcterms:created>
  <dcterms:modified xsi:type="dcterms:W3CDTF">2026-05-24T11:51:10Z</dcterms:modified>
</cp:coreProperties>
</file>