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 и США в первой половине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промышленности, революций и новых прав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Наполеона Европа пыталась восстановить порядок, а Великобритания уже входила в эпоху фабрик и железных дорог. В США укреплялась республика, а движение на запад открывало новые земли и усиливало перемены в обществе.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наполеоновских войн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и Венская система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1814–1815: Венский конгресс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Австрия, Пруссия и Великобритания договорились вернуть в Европу стабильность после Наполеона и пересмотреть границы государств.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монархий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престолы вернулись старые династии, а правители стремились укрепить прежний порядок и ограничить революционные идеи.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пыталась сохранить мир, но идеи свободы, конституций и национального единства продолжили распространяться по 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 фабрики изменили саму логику производства: товары стали выпускать быстрее, а города — расти заметно ускорились.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переход от ручного труда к массовому производству и усиление урбанизации.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тенденциям промышленной революции в Великобритании, первая половина XIX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революция: главные изменения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в Великобритании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стала главным источником силы на фабриках и транспорте. Она позволила производить больше продукции независимо от реки, ветра или ручного труда.
</a:t>
            </a:r>
            <a:endParaRPr lang="en-US" sz="1319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Манчестере и других городах быстро выросло хлопчатобумажное производство. Фабрики объединили множество рабочих процессов под одной крышей и ускорили выпуск тканей.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сократили время перевозок и связали промышленные районы с портами и рынками. Это сделало торговлю быстрее и дешевле.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железо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добычи угля и выплавки железа обеспечил фабрики топливом и материалами. Благодаря этому Великобритания стала ведущей индустриальной державой Европы.
</a:t>
            </a:r>
            <a:endParaRPr lang="en-US" sz="13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24743"/>
            <a:ext cx="4328400" cy="171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источники богатства, образ жизни и социальная структура в эпоху индустриализации.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индустриальном обществе возрастает роль капитала и города, а сословные различия постепенно уступают место новым классам.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индустриализации и социальным изменениям первой половины XIX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 общество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революционные идеи распространялись по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событий в Испании, Италии, Франции, германских землях и Австрийской империи.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1820-х и 1830-х годов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 год: 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в Париже привела к власти Луи-Филиппа и установлению Июльской монархии, более связанной с интересами буржуазии.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
</a:t>
            </a:r>
            <a:pPr algn="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Испании, Италии и Греции вспыхнули восстания против старого порядка. Во многих случаях люди требовали конституций, свобод и национального самоуправления.
</a:t>
            </a:r>
            <a:endParaRPr lang="en-US" sz="1351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 год: Бельгия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отделилась от Нидерландов и стала независимым государством. Это укрепило веру в возможность национального самоопределения.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 Европе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Итальянцы стремились собрать разрозненные земли в единое государство. Для многих это означало не только общую власть, но и общее будущее народа.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германских землях усиливалось стремление к объединению множества княжеств. Идея единства связывалась с языком, культурой и общим рынком.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Поляки пытались восстановить собственное государство после разделов Польши. Их борьба стала символом сопротивления утрате национальной самостоятельности.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сражались против Османской империи за свободу и собственное государство. Их успех вдохновлял сторонников национального освобождения по всей 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промышленные районы становились центрами торговли, рабочих мест и новых дорог, меняя привычный уклад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быстрее всего шла там, где раньше развивались фабрики, транспорт и торговля.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общим историческим тенденциям урбанизации в Европе первой половины XIX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фабрик в Европе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1848 года: «Весна народов»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взрыва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людей возмущали дороговизна, безработица и нехватка хлеба. К этому добавлялись цензура, ограниченные права и ощущение, что старые порядки не отвечают нуждам 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выступления охватили германские государства, Австрийскую империю и Италию. Люди требовали конституций, представительных собраний и признания национальных прав, а не только смены правителей.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задаёт тон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феврале 1848 года волнения в Париже привели к падению монархии и провозглашению республики. Французские события быстро стали примером для других европейских народов.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итоги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восстаний была подавлена, но идеи свободы и национального единства не исчезли. Они стали основой политики второй половины XIX века и будущих реформ.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после войны за независимость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за независимость США сохранили республиканский строй и постепенно усиливали роль выборов. В политике важнее становилось мнение граждан, хотя права по-прежнему были ограничены.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запад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Поселенцы переходили через Аппалачи к долине Миссисипи и дальше. Новые земли давали шанс на фермы, торговлю и создание новых штатов, но также порождали споры и конфликты.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лидеры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Джефферсоне, Монро и Джексоне укреплялась вера в народный суверенитет. Эти президенты связаны с ростом страны, расширением политического участия и усилением массовой политики.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решения первой половины XIX века показывают, как быстро США росли территориально и одновременно сталкивались с новыми внутренними спорами.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страны и укрепление самостоятельной внешней политики сопровождались усилением противоречий внутри общества, особенно из-за переселения коренных народов.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истории США первой половины XIX века; основные события 1803, 1823 и 1830 годов
</a:t>
            </a:r>
            <a:endParaRPr lang="en-US" sz="1375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политические изменения в США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расширялись на запад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 первой половине XIX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эпохи Джексона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штатах смягчались имущественные ограничения для белых мужчин. Это сделало выборы более массовыми и приблизило политику к повседневной жизни обычных избирателей.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стали активнее привлекать сторонников, проводить митинги и кампании. Политика превратилась в соревнование за голоса, а не только в дело узкой элиты.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президентская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Эндрю Джексон опирался на образ защитника «простых людей». При нём заметно выросло значение президента как фигуры, которая напрямую обращается к обществу.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не была полной: женщины, афроамериканцы и коренные народы оставались вне политического равенства. Поэтому расширение прав шло вместе с новыми исключениями.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 аболиционизм в США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9675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Хлопковая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штаты всё сильнее опирались на хлопковые плантации и труд порабощённых афроамериканцев. Эта система приносила прибыль, но закрепляла жестокое неравенство и зависимость экономики от рабства.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9837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формировалось аболиционистское движение, требовавшее отмены рабства. Его сторонники считали, что свобода и человеческое достоинство важнее выгоды и традиции.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70013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всей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Публикации, выступления и общественные кампании сделали рабство центральной политической и моральной темой. Всё чаще оно разделяло не только партии, но и целые регионы США.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жизни формировали разные интересы. Чем сильнее росли фабрики и города, тем заметнее становилось расхождение между двумя частями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развивались по разным путям, поэтому экономические различия постепенно превращались в политический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Северных и Южных штатов США по материалам темы; условная шкала различий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США: различия развития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082" y="3277684"/>
            <a:ext cx="296363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наука первой половины XIX века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литературные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 реализм по-разному показывали человека и мир. Писатели интересовались чувствами, историей, национальными традициями и повседневной жизнью обычных людей.
</a:t>
            </a:r>
            <a:endParaRPr lang="en-US" sz="1364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живописи и литературе усилился интерес к прошлому народов и к яркой личности. Художники стремились передать не только красоту, но и характер эпохи.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книги стали доступнее, а массовое образование расширяло круг читателей. Это помогало быстрее распространять идеи, новости и политические взгляды.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и железные дороги заметно ускорили передвижение людей, товаров и информации. Мир становился более связанным, а расстояния переставали казаться такими большими.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половины XIX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фабрики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первые десятилетия века города быстро росли, а промышленность меняла привычный уклад жизни. Всё больше людей переходили от сельского труда к фабричной работе и торговле.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волнениях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столкнулись с революциями, демонстрациями и требованиями конституций. Даже после поражения восстаний стало ясно, что старый порядок уже не может оставаться прежним.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Либерализм, национализм и требования прав стали заметной силой в политике. Они заставляли власти идти на уступки или, наоборот, усиливать контроль и цензуру.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перед выбором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Соединённых Штатах расширение на запад усилило противоречия между регионами. Спор о рабстве и различие интересов Севера и Юга стали особенно заметными к середине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время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изменила Европу и США: выросла промышленность, усилились национальные движения, расширились права части населения. Но вместе с успехами пришли новые конфликты, определившие будущее 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2026-06-01T05:09:45Z</dcterms:created>
  <dcterms:modified xsi:type="dcterms:W3CDTF">2026-06-01T05:09:45Z</dcterms:modified>
</cp:coreProperties>
</file>