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Домашние млекопитающие
</a:t>
            </a:r>
            <a:endParaRPr lang="en-US" sz="2051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одомашненные человеком и их значение для жизни и культуры.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роль домашних млекопитающих в жизни человека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давних времен млекопитающие сопровождали человека, обеспечивая пищу и помощь в хозяйстве. Сегодня они являются неотъемлемой частью семьи и экономики, поддерживая комфорт и безопасность.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237" y="1392109"/>
            <a:ext cx="50557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237" y="2077064"/>
            <a:ext cx="5055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425" y="2801706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325" y="3484420"/>
            <a:ext cx="449400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5" y="4181428"/>
            <a:ext cx="449400" cy="449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домашние млекопитающие?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Одомашненные для охоты, охраны и дружбы, собаки — верные спутники человека с древних времён.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Ловцы грызунов и символы уюта: кошки отлично адаптированы к жизни в доме и завоевали сердца многих.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Коровы, овцы, козы и свиньи обеспечивают людей молоком, мясом и шерстью, служат основой сельского хозяйства.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Сельскохозяйственные животные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Кролики, морские свинки и хомяки ценятся за компактность и простоту содержания в домашних условиях.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домашние животные
</a:t>
            </a:r>
            <a:endParaRPr lang="en-US" sz="15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должны адаптироваться к жизни с человеком, размножаться в неволе и иметь спокойный характер.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одомашнивания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089" y="968275"/>
            <a:ext cx="2002822" cy="2107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1814" y="968200"/>
            <a:ext cx="2002822" cy="210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141" y="968275"/>
            <a:ext cx="2002468" cy="2098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1615" y="968150"/>
            <a:ext cx="1994270" cy="2098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05800" y="3652005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помогают людям искать и ловить дичь благодаря острому нюху и обучаемости. Они облегчают охоту, делая её эффективнее и безопаснее.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305800" y="3209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Собаки-помощники при охоте
</a:t>
            </a:r>
            <a:endParaRPr lang="en-US" sz="1130" dirty="0"/>
          </a:p>
        </p:txBody>
      </p:sp>
      <p:sp>
        <p:nvSpPr>
          <p:cNvPr id="12" name="Text 3"/>
          <p:cNvSpPr txBox="1"/>
          <p:nvPr/>
        </p:nvSpPr>
        <p:spPr>
          <a:xfrm>
            <a:off x="2497625" y="3652005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породы охраняют дома и помогают полиции в спасательных операциях. Их преданность и чувство опасности незаменимы в охране.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2497625" y="3209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служба собак
</a:t>
            </a:r>
            <a:endParaRPr lang="en-US" sz="1331" dirty="0"/>
          </a:p>
        </p:txBody>
      </p:sp>
      <p:sp>
        <p:nvSpPr>
          <p:cNvPr id="14" name="Text 5"/>
          <p:cNvSpPr txBox="1"/>
          <p:nvPr/>
        </p:nvSpPr>
        <p:spPr>
          <a:xfrm>
            <a:off x="4681875" y="3646020"/>
            <a:ext cx="1984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обучению собаки поддерживают инвалидов, помогая выполнять повседневные задачи и обеспечивая эмоциональную поддержку.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4681875" y="3203350"/>
            <a:ext cx="19848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Собаки-компаньоны людей с ограниченными возможностями
</a:t>
            </a:r>
            <a:endParaRPr lang="en-US" sz="967" dirty="0"/>
          </a:p>
        </p:txBody>
      </p:sp>
      <p:sp>
        <p:nvSpPr>
          <p:cNvPr id="16" name="Text 7"/>
          <p:cNvSpPr txBox="1"/>
          <p:nvPr/>
        </p:nvSpPr>
        <p:spPr>
          <a:xfrm>
            <a:off x="6873975" y="3646020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Лабрадоры и немецкие овчарки выделяются умом и преданностью, таксы и бигли — отличные охотники и верные друзья семьи.
</a:t>
            </a:r>
            <a:endParaRPr lang="en-US" sz="1182" dirty="0"/>
          </a:p>
        </p:txBody>
      </p:sp>
      <p:sp>
        <p:nvSpPr>
          <p:cNvPr id="17" name="Text 8"/>
          <p:cNvSpPr txBox="1"/>
          <p:nvPr/>
        </p:nvSpPr>
        <p:spPr>
          <a:xfrm>
            <a:off x="6873975" y="3203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породы и их качества
</a:t>
            </a:r>
            <a:endParaRPr lang="en-US" sz="1130" dirty="0"/>
          </a:p>
        </p:txBody>
      </p:sp>
      <p:sp>
        <p:nvSpPr>
          <p:cNvPr id="18" name="Text 9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собак в жизни человека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порода славится уравновешенным характером и плотной шерстью. Она легко адаптируется к жизни в квартире и отлично ладит с детьми.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короткошерстная — спокойный друг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размеры сочетаются с игривостью и ласковостью. Мейн-куны любят внимание и легко уживаются с другими животными.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Мейн-кун — гигант с мягким сердцем
</a:t>
            </a:r>
            <a:endParaRPr lang="en-US" sz="1131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порода отличается разговорчивостью и ярким темпераментом, любящей активные игры и тесное общение с владельцем.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Сиамская кошка — выразительный и общительный питомец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характера и пород кошек
</a:t>
            </a:r>
            <a:endParaRPr lang="en-US" sz="239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сельскохозяйственные млекопитающие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Коровы — главный источник молока, мяса и кожи, их разведение поддерживает фермерские хозяйства по всей России.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Овцы ценятся за шерсть и мясо, они адаптированы к разным климатическим условиям и важны для текстильной промышленности.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Козы дают молоко, богатое полезными веществами, и мясо, их содержание не требует больших затрат и подходит для малого бизнеса.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Свины обеспечивают мясную продукцию, их численность в России исчисляется миллионами, играя важную роль в экономике.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домашние млекопитающие и грызуны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Кролики и морские свинки — популярные домашние питомцы благодаря невысоким требованиям и дружелюбному характеру. Уход включает регулярную уборку и правильное кормление.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Хомяки и шиншиллы занимают мало места, их мягкая шерсть и активность делают их привлекательными, однако требуют соблюдения температурного режима.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554356"/>
            <a:ext cx="4646100" cy="25621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домашних млекопитающих
</a:t>
            </a:r>
            <a:endParaRPr lang="en-US" sz="2239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ветеринарных исследований и питомников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жизни и поведения популярных питомцев для правильного выбора и ухода.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виду требуются особые условия и внимание, чтобы питомец был здоров и счастлив.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одомашнивания млекопитающих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Последовательный процесс формирования домашних видов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принципы ухода за домашними млекопитающими
</a:t>
            </a:r>
            <a:endParaRPr lang="en-US" sz="1797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комфортных 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чистка мест содержания и доступ к свежей воде обеспечивают здоровье животных. Сбалансированное питание помогает сохранить энергию и укрепить иммунитет.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разведения и содержания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спокойных родов создают тихие, тёплые уголки. Кроликам важна сухая среда, а температурный режим контролируют особенно в холодные и жаркие сезоны.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помогают снизить стресс и одиночество, обеспечивая эмоциональную поддержку людям всех возрастов, особенно детям и пожилым людям.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питомцами формирует у подростков чувство ответственности и заботы, развивает эмпатию и понимание живых существ.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Собаки, кошки, кролики и морские свинки часто становятся настоящими друзьями, создавая тепло и уют в домашней атмосфере.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млекопитающие как компаньоны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— облигатные хищники, им необходим рацион, богатый мясом, с достаточным количеством белков и жиров для здоровья.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питания домашних млекопитающих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всеядны, их рацион включает мясо, овощи и злаки, что обеспечивает баланс питательных веществ и энергию для активной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Кролики и грызуны питаются преимущественно овощами, фруктами и семенами, нуждаются в клетчатке для пищеварения и свежей воде.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питание ведёт к авитаминозу, ожирению и другим заболеваниям, поэтому важно соблюдать особенности каждого вида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 профилактические вакцинации от бешенства для кошек и собак, а также регулярная дегельминтизация для предотвращения паразитарных болезней.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Следует поддерживать чистоту места проживания питомцев и своевременно обращаться к ветеринару при первых признаках болезни, чтобы избежать осложнений.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здоровье домашних млекопитающих
</a:t>
            </a:r>
            <a:endParaRPr lang="en-US" sz="204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факты об одомашнивании
</a:t>
            </a:r>
            <a:endParaRPr lang="en-US" sz="2271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0823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~15 000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собаки появились в результате приручения волков, став незаменимыми помощниками человека в охоте и охране.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52964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~9 000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Египте и на Ближнем Востоке началось одомашнивание кошек как ловчих грызунов и домашних питомцев.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745125" y="14455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~9–7 тысяч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и на Ближнем Востоке одомашнили свиней для использования в пищу и хозяйстве.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37275" y="99418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~8 000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Коровы стали важной частью сельского хозяйства, обеспечивая молоко, мясо и трудовую силу.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2000-х годов наблюдается устойчивый рост числа домашних питомцев в городах и сельской местности России.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распространённости домашних млекопитающих
</a:t>
            </a:r>
            <a:endParaRPr lang="en-US" sz="2207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более популярны, чем собаки, что связано с особенностями содержания и образа жизни владельцев.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2018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домашних млекопитающих
</a:t>
            </a:r>
            <a:endParaRPr lang="en-US" sz="2129" dirty="0"/>
          </a:p>
        </p:txBody>
      </p:sp>
      <p:sp>
        <p:nvSpPr>
          <p:cNvPr id="8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Мурлыканье кошек как целебный механизм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издают мурлыканье с частотой 25–150 Гц, что способствует снижению стресса и улучшению здоровья человека благодаря вибрационной терапии.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Способности собак и грызунов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способны одновременно распознавать около 40 различных запахов, что помогает им в поиске людей. Грызуны строят сложные подземные ходы для защиты от холода зимой.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Животные-компаньоны активно участвуют в терапевтических программах, помогая детям с аутизмом и пожилым людям улучшать качество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Собаки-канистерапевты широко применяются в российских школах и больницах, способствуя эмоциональному восстановлению пациентов.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поддержка животных помогает людям справляться с депрессией, улучшает социальное взаимодействие и адаптацию.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роль домашних млекопитающих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владельца домашнего животного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Владелец обязан обеспечивать питомцу регулярный уход и правильное питание, учитывая потребности конкретного вида животного.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следить за медицинским состоянием, проводить профилактические осмотры и своевременно посещать ветеринара.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требуется регистрация собак и соблюдение правил выгула для безопасности окружающих и питомца.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включает стрижку когтей, чистку шерсти и поддержание чистоты в месте обитания, что предотвращает заболевания.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домашних млекопитающих на окружающую среду
</a:t>
            </a:r>
            <a:endParaRPr lang="en-US" sz="1834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потребляют значительные объёмы воды и корма, что оказывает нагрузку на природные ресурсы.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животных могут загрязнять территорию, требуя правильной утилизации для предотвращения экологического вреда.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Неконтролируемое разведение некоторых видов способно привести к распространению инвазивных видов, негативно влияя на экосистемы.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250" y="2489382"/>
            <a:ext cx="6935700" cy="16932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6525" y="1263448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животных в жизни человека
</a:t>
            </a:r>
            <a:endParaRPr lang="en-US" sz="2035" dirty="0"/>
          </a:p>
        </p:txBody>
      </p:sp>
      <p:sp>
        <p:nvSpPr>
          <p:cNvPr id="6" name="Text 1"/>
          <p:cNvSpPr txBox="1"/>
          <p:nvPr/>
        </p:nvSpPr>
        <p:spPr>
          <a:xfrm>
            <a:off x="1446525" y="1866825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млекопитающие обогащают жизнь человека, требуют заботы и понимания, а их ответственное содержание обеспечивает гармонию и пользу для общества и природы.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2026-05-09T16:08:22Z</dcterms:created>
  <dcterms:modified xsi:type="dcterms:W3CDTF">2026-05-09T16:08:22Z</dcterms:modified>
</cp:coreProperties>
</file>