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природа России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самая большая страна мира: огромные расстояния, океаны и горы формируют природные контрасты.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география «задает» климат и природу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определяет, сколько солнечного тепла получает территория и как долго длятся сезоны. А еще важны расстояние до океанов и сочетание равнин и гор — они меняют температуру, осадки, почвы и живую природу.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от западной окраины до восточной превышает 7000 км. Поэтому время суток, начало весны и даже повседневные условия заметно отличаются.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5204650" y="4410149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и школьные атласы по географии (раздел о протяженности территории России)
</a:t>
            </a:r>
            <a:endParaRPr lang="en-US" sz="628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978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7000+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2439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протяженность означает сильные различия в сезонах и погоде по всей стране.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56578"/>
            <a:ext cx="4865100" cy="19531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Зоны отличаются климатом, составом растительности, типом почв и набором животных.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природных зон идет с севера на юг: меняются тепло и влажность, а вместе с ними — почвы, растения и животные.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 9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Протяженность России с запада на восток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к востоку увеличивается разница во времени и усиливается влияние континентальности климата.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километров видно: восток страны заметно дальше от европейской части, а значит, климатические различия становятся сильнее.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атлас и учебные материалы по географии (концепция протяженности по долготе; значения на графике — условные для иллюстрации порядка)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России: равнины и горы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Равнины: «широкий фон»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пространства занимают Восточно-Европейская и Западно-Сибирская равнины. На таких территориях легче развивать сельское хозяйство и транспорт, потому что рельеф относительно ровный. При этом климат и почвы всё равно меняются из‑за широты и удаленности от океанов.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меняют погоду и растительность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формируют резкие различия на сравнительно небольшом расстоянии. Кавказ, Урал, Алтай, Саяны и горы Камчатки влияют на направление ветров и распределение осадков. В результате природа в горах часто «меняется ступеньками» по высоте.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 — граница Европы и Азии, Кавказ — высота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горы традиционно рассматривают как границу между Европой и Азией, поэтому они имеют особое географическое значение. А на Кавказе находится высочайшая вершина России — Эльбрус (5642 м). Такая высота делает горный рельеф заметным «ориентиром» для природы и климата.
</a:t>
            </a:r>
            <a:endParaRPr lang="en-US" sz="116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географическое положение меняет природу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причинно-следственных связей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5639" y="1249087"/>
            <a:ext cx="148950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России и особенности погоды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длительный холод и сильные ветры, а лето короткое. Из‑за низких температур природные процессы идут медленно, поэтому вегетационный период ограничен.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холода сохраняются дольше, чем на юге, а осадки выпадают неравномерно. Климат постепенно смягчается, но по‑прежнему преобладают морозные периоды.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теплее, чем на севере, а зима может быть заметно холодной. На востоке климат более континентальный, поэтому разница между сезонами ощущается сильнее.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морей и океанов условия обычно мягче: океан сглаживает температурные перепады. Поэтому в прибрежных районах морозы и жара менее резкие.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основных природных зон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схеме тайга показана как крупнейшая зона, а остальные области занимают меньшие площади.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распределены неравномерно: соотношения зависят от климата, рельефа и увлажнения, поэтому границы зон «сдвигаются» на карте.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9 класса (типовые оценки; численные значения на диаграмме представлены как относительные)
</a:t>
            </a:r>
            <a:endParaRPr lang="en-US" sz="73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России и крупнейшие реки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России относятся к бассейнам Северного Ледовитого, Тихого и Атлантического океанов, а также к области внутреннего стока, когда вода не выходит к морям.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крупнейшим рекам относят Обь, Енисей, Лену, Волгу и Амур. Их бассейны обеспечивают водоснабжение, рыболовство и работу транспорта в разных регионах страны.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Байкал содержит около 20% мировых запасов поверхностной пресной воды и является самым глубоким озером планеты. Поэтому оно играет особую роль для экологии и исследований.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России и их значение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степей и лесостепей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отличаются высоким плодородием: в них много органических веществ, поэтому растения получают питание и хорошо растут. Они особенно распространены в степях и лесостепях, где сформировались благоприятные условия для накопления гумуса.
</a:t>
            </a:r>
            <a:endParaRPr lang="en-US" sz="134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Севера и смена почвенных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Подзолистые почвы характерны для лесной зоны, а тундрово-глеевые — для северных районов с холодным климатом и коротким летом. Тип почвы зависит от климата, растительности и влажности, поэтому почвенные зоны меняются вместе с природными.
</a:t>
            </a:r>
            <a:endParaRPr lang="en-US" sz="13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39650"/>
            <a:ext cx="4405200" cy="20536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регионы России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таблицы: регион, рельеф, климат, хозяйственные особенности.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соседних районах различаются рельеф, климат и доступные ресурсы, поэтому отличаются и виды хозяйства.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географии.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осадки в разных частях страны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обычно теплее и вегетационный период длится дольше, поэтому климат поддерживает более разнообразную растительность по сравнению с северными районами.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севером и югом объясняется сочетанием широты и удалённости от океанов: чем ближе к морским влияниям, тем мягче климат.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иллюстративные индексы для сравнения направлений изменения; точные значения зависят от конкретных метеостанций.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России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холодная и ветреная: там растут мхи и лишайники, которые выживают на бедных почвах. Короткое лето не позволяет крупным деревьям успевать развиваться.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длинная зима и прохладное лето, поэтому преобладают хвойные породы: ель, сосна и лиственница. Они переносят морозы лучше многих лиственных деревьев.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смешанных лесах встречаются берёза, дуб и ель, а в степях преобладают злаки и разнотравье: деревьев немного из‑за сухости. В горах растительность меняется по высоте.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0" y="1025874"/>
            <a:ext cx="2247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300" y="1025874"/>
            <a:ext cx="2247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и приспособления к природным условиям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жизнь при морозах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встречаются северный олень, песец и лемминг. Многие виды приспосабливаются к холоду и снегу: меняют поведение, чтобы экономить силы и находить пищу зимой.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хищники и лесные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тайге обитают бурый медведь, соболь, лось и рысь. Они используют лес как укрытие и по-разному добывают корм, переживая долгую зиму в более защищённых местах.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степи: разные условия и корм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живут суслик, сайгак и степной орёл. Эти животные зависят от травяного покрова и приспосабливаются к жаркому лету и дефициту влаги в почве.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меняют густоту меха, окраску или образ жизни в зависимости от сезона. Так они лучше сохраняют тепло, скрываются и уменьшают потери энергии в периоды холодов и нехватки корма.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нужны 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связаны с холодом, снегом и длительной зимой, а также с нехваткой корма. Там, где условия резко меняются в течение года, выживает тот, кто может быстро адаптироваться.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природные условия влияют на хозяйство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ресурсы задают, какие занятия выгоднее в каждом регионе.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России и их использование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лес, вода и земли важны для повседневной жизни и отраслей, именно полезные ископаемые заметно поддерживают экономическую устойчивость через топливо и металлы.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«вес» ресурсных групп связан с тем, что Россия располагает мощными минеральными ресурсами и развивает соответствующие отрасли промышленности.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индекс для учебной визуализации; точные доли использования по годам зависят от статистики хозяйства.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 заказники сохраняют редкие виды растений и животных, а также природные ландшафты. Такие территории помогают поддерживать природное равновесие и защищать экосистемы.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примеров выделяют Байкальский, Кавказский и Кроноцкий заповедники. Они важны тем, что сохраняют уникальные природные условия и дают возможность научным исследованиям.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напрямую связана с сохранением чистой воды, воздуха, лесов и биологического разнообразия. Бережное отношение сегодня необходимо, чтобы природные богатства оставались доступными будущим поколениям.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заповедники России
</a:t>
            </a:r>
            <a:endParaRPr lang="en-US" sz="22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географическом положении России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площадь и протяжённость с запада на восток вместе с удалённостью от океанов усиливают природные контрасты. Условия на севере заметно отличаются от условий на юге.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страны холоднее, а юг теплее: различается длительность тёплого сезона и характер погоды. В восточных районах климат часто более континентальный, то есть с резкими колебаниями температур.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 внутренние воды, климат и почвы работают вместе и определяют природные зоны. Поэтому природная карта России «собирается» из многих факторов, а не из одного показателя.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разное влияние природы на жизнь людей: меняются возможности земледелия, строительства и транспорта. От этого зависит размещение городов и развитие хозяйства.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 страна природного разнообразия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России объясняет её природное богатство и сильные различия между регионами. На одной территории сочетаются арктические районы, тайга, степи, горы, крупные реки и озёра. Важнейшая задача — бережное использование ресурсов.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2026-05-13T03:37:25Z</dcterms:created>
  <dcterms:modified xsi:type="dcterms:W3CDTF">2026-05-13T03:37:25Z</dcterms:modified>
</cp:coreProperties>
</file>