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Становление Российского государства: территория, природные рубежи и пути объединения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3883175"/>
            <a:ext cx="34302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леса и степи подсказали, где возникали центры и как объединялись земли вокруг Москвы.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основа формирования государства на Русской равнине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Восточно-Европейская равнина дала восточным славянам пространство для расселения. Большие леса, судоходные реки и удобные пути связывали поселения. Южные открытые земли были уязвимы, а северо-восток помогал людям расти и защищаться.
</a:t>
            </a:r>
            <a:endParaRPr lang="en-US" sz="964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88425"/>
            <a:ext cx="252900" cy="22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88425"/>
            <a:ext cx="252900" cy="22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74375"/>
            <a:ext cx="252900" cy="25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88425"/>
            <a:ext cx="252900" cy="224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как главные дороги древней Руси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по воде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IX–XII веках реки служили основными транспортными магистралями. По ним передвигались люди и товары, а также перевозили грузы для ремесла и строительства.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грузы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пути помогали доставлять меха, воск, мед, зерно, ремесленные изделия и соль. Речная торговля связывала разные районы и поддерживала обмен между городами.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направлений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маршруты соединяли север и юг, а также запад и восток. Благодаря этому движение не прерывалось даже при сезонных изменениях дорог и путей.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Переправы и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чаще возникали на пересечении водных путей и у удобных переправ. Переправы давали контроль над потоком людей и товаров, укрепляя роль поселений.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 и Новгород на карте речных путей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Киев: контроль пути к южным морям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 располагался на Днепре и контролировал путь к Черному морю и Византии. Такое положение делало город важным для торговли и политики, потому что морские направления были особенно привлекательны.
</a:t>
            </a:r>
            <a:endParaRPr lang="en-US" sz="945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Новгород: узел связей Балтики и внутренних земель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 находился на линии между Балтикой, Ладогой и внутренними районами Руси. Его роль усиливалась тем, что город стоял на удобных речных маршрутах, связывавших разные территории и рынки.
</a:t>
            </a:r>
            <a:endParaRPr lang="en-US" sz="94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природные условия влияли на размещение городов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соотношение факторов: вода и торговля тянули людей к центрам, а оборона была важна, но не единственная причина.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чаще появлялись там, где можно было и перевозить грузы, и защищаться. Одной плодородности или одной защиты было недостаточно — решало сочетание.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заданным долям (без указания конкретного источника данных).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зона, степь и природная граница расселения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 центр Руси находились в лесной зоне. Там были древесина, охота и рыболовство, а густые пространства давали естественную защиту от крупных конных набегов.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степи облегчали доступ к земледелию, но оставались опасными из‑за кочевых племен. Открытый рельеф делал границы более заметными и уязвимыми.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граница между лесом и степью определяла направление расширения земель. Люди выбирали места для укреплений и поселений там, где защита и безопасность были более надежными.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1923986"/>
            <a:ext cx="5037600" cy="168907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и их значение для государства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и степные зоны давали разные возможности и риски. Речные долины связывали территории, а природная «логика» подсказывала, где выгоднее развиваться.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укреплялось там, где удавалось одновременно вести хозяйство и снижать угрозу нападений — особенно в сочетании с речными путями.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описанным природным особенностям зон в рамках школьного курса.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Монгольское нашествие и географическая уязвимость открытых пространств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1237–1240 годах войска продвигались по равнинным территориям. Открытый рельеф и сеть дорог между городами облегчали быстрые перемещения и делали направление походов более предсказуемым.
</a:t>
            </a:r>
            <a:endParaRPr lang="en-US" sz="964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пострадали поселения на доступных направлениях движения войск, прежде всего в южной и центральной частях Руси. Разрушения показали, что равнина без природных преград усиливает риск внезапных ударов.
</a:t>
            </a:r>
            <a:endParaRPr lang="en-US" sz="96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география влияла на объединение земель вокруг Москвы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зона и транспортная доступность формировали цепочку усиления центра.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Москва получила преимущество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располагалась на пересечении рек и сухопутных дорог между Владимиром, Новгородом, Тверью и Рязанью. Такое положение облегчало движение людей, товаров и вестей.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находился в относительно защищенной лесной зоне. Это снижало риск внезапных нападений со стороны степных районов и давало больше времени на подготовку.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 торговым маршрутам усиливала хозяйственную роль Москвы. Через город было проще связывать разные земли и поддерживать регулярный обмен ресурсами.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безопасности и удобных путей сделало Москву сильным политическим и хозяйственным центром. Со временем это помогло укреплять власть и собирать территории в единое управление.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территории Московского государства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Москвы в XIV веке создало опорную сеть владений. Дальше рост ускорялся за счет крупных присоединений, которые меняли масштабы контроля над торговлей и дорогами.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постепенный, но нарастающий территориальный рост: решающие сдвиги происходили после присоединений больших центров, а затем территория расширялась «волнами».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хронологическая схема по школьным учебным материалам; условные индексы этапов, без точных измерений площади (XIV–XVI вв.).
</a:t>
            </a:r>
            <a:endParaRPr lang="en-US" sz="63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9931" y="1478850"/>
            <a:ext cx="230737" cy="263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0006" y="3230225"/>
            <a:ext cx="230737" cy="263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1075" y="1484250"/>
            <a:ext cx="252900" cy="25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51075" y="3235625"/>
            <a:ext cx="252900" cy="252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Север, восток и юг: направления расширения страны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39189" y="14788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Северо‑восток — лесные богатства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северо-восточных землях росла роль лесных районов: ценились пушнина и промыслы, а реки связывали поселения. Это помогало наращивать хозяйство и удерживать новые территории устойчивее.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5393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 — рубежи и оборона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направления оставались опасными из‑за угрозы набегов. Поэтому укреплялись пограничные города и оборонительные линии: защита требовала постоянного контроля дорог, переправ и мест удобного подхода.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111536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Северо‑запад — выход к Балтике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северо-западе усиливалась значимость маршрутов к Балтийскому направлению. Через торговые связи с европейскими землями возрастала ценность городов, связанных с речной системой и сухопутными дорогами.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11153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принцип — развитие вместе с безопасностью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шло не «везде сразу», а туда, где сочетались ресурсы, транспорт и возможность удержания. География задавала, какие направления давали выгоду, а где требовались особые меры безопасности.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и сухопутные связи как основа единого пространства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государство закреплялось там, где города и земли были соединены дорогами, реками и торговыми маршрутами. Так проще было организовать управление, снабжение и передачу приказов между центром и периферией.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транспортные связи облегчали сбор доходов и перемещение войск. По одним и тем же путям доставляли товары, перевозили людей и обеспечивали защиту, особенно в местах, где возникала угроза.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усиливалась не только как политический центр, но и как узел. Через нее удобнее было связывать разные части страны, поддерживая постоянные контакты и делая власть более «связанной» в пространстве.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новых земель и природные ресурсы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1836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осваивали по мере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5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государства шло вместе с освоением лесов, рек, пашни и промысловых районов. Осваивая пространство, люди укрепляли поселения, развивали ремесла и создавали устойчивые источники пищи и товаров.
</a:t>
            </a:r>
            <a:endParaRPr lang="en-US" sz="930" dirty="0"/>
          </a:p>
        </p:txBody>
      </p:sp>
      <p:sp>
        <p:nvSpPr>
          <p:cNvPr id="9" name="Text 3"/>
          <p:cNvSpPr txBox="1"/>
          <p:nvPr/>
        </p:nvSpPr>
        <p:spPr>
          <a:xfrm>
            <a:off x="3457675" y="11836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ресурсы давали доход
</a:t>
            </a:r>
            <a:pPr algn="l" indent="0" marL="0">
              <a:lnSpc>
                <a:spcPct val="115000"/>
              </a:lnSpc>
              <a:buNone/>
            </a:pPr>
            <a:r>
              <a:rPr lang="en-US" sz="5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Важными ресурсами были древесина, меха, рыба, соль, металл и плодородные земли лесостепи. Эти богатства поддерживали хозяйство, торговлю и сбор доходов, поэтому новые территории становились ценными для государства.
</a:t>
            </a:r>
            <a:endParaRPr lang="en-US" sz="93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задавала способы управления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схема: как природные условия превращались в административные и оборонительные решения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государства и естественные рубежи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5" y="13389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Естественными рубежами служили реки, лесные массивы, болота и большие расстояния между центрами расселения. Такие места помогали обороне, потому что замедляли продвижение противника.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11" name="Text 3"/>
          <p:cNvSpPr txBox="1"/>
          <p:nvPr/>
        </p:nvSpPr>
        <p:spPr>
          <a:xfrm>
            <a:off x="181225" y="22860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природные преграды затрудняли быстрые связи между регионами. Чтобы управлять дальними землями, требовались надежные маршруты, а также укрепленные пункты на ключевых направлениях и переправах.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181225" y="32332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границы государства расширялись, а внутри страны возникала сеть городов. Эти города удерживали связь между удаленными районами и помогали поддерживать порядок на новых землях.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81225" y="41803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природные рубежи не просто «рисовали» границу, а влияли на всю систему управления: оборона, транспорт, хозяйство и контроль зависели от местности.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и азиатская части территории России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654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государства началось в восточной части Европы, но со временем население и власть продвигались дальше на восток — к Уралу и за Урал. Это расширяло и политический, и хозяйственный масштаб.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61036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движения на восток менялись природные условия: рядом оказывались тайга, лесостепь, степь и горные районы. Разным зонам соответствовали разные способы хозяйства и разные формы расселения.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32916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школьной географии важно, что огромный масштаб территории стал одной из главных особенностей России. Он требовал более сложных связей между районами и усиливал роль центров, объединяющих пространства.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территориального роста государства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кризиса XIII века восстановление началось с укрепления городов в лесной зоне и постепенного наращивания связей. Затем Москва стала ядром дальнейшего расширения и объединения.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показывает: рост определяли не только годы силы, но и периоды ослабления. После кризисов объединение ускорялось, когда формировался более устойчивый центр и сеть связей.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хронологическая линия по школьным курсам истории и географии (IX–XVI вв.); данные представлены в виде условной шкалы событийного влияния.
</a:t>
            </a:r>
            <a:endParaRPr lang="en-US" sz="6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1614" y="1157375"/>
            <a:ext cx="6560771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факторы становления Российского государства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отражают, как местность влияла на транспорт, безопасность, ресурсы и положение центра. В сумме это определяло направление и скорость объединения земель.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влияла системно: реки давали пути и торговлю, леса — защиту и ресурсы, степь — фронтир и необходимость обороны, а положение узлов ускоряло объединение.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формулировки из учебных материалов по истории России и географии Восточно‑Европейской равнины (обобщение без привязки к точным статистическим данным).
</a:t>
            </a:r>
            <a:endParaRPr lang="en-US" sz="6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итог: география «собирала» государство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Становление Российского государства опиралось на Восточно‑Европейскую равнину, сеть рек, лесную зону и освоение новых земель. Москва стала центром благодаря защищенности и связям, а объединение усилило управление, торговлю и оборону.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2026-05-11T19:22:02Z</dcterms:created>
  <dcterms:modified xsi:type="dcterms:W3CDTF">2026-05-11T19:22:02Z</dcterms:modified>
</cp:coreProperties>
</file>