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7846" y="0"/>
            <a:ext cx="51234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общество в раннее Новое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Сословия, вера, торговля и новые богатства меняли жизнь Европы.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Великих географических открытий Европа стала частью широких морских связей. Новые товары, рост городов и усиление денежного обмена постепенно меняли хозяйство, власть и повседневную жизнь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вошла в эпоху перемен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общества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по рождению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 сословия, и человек обычно наследовал своё место при рождении. Это определяло права, обязанности, доступ к образованию и круг занятий на всю жизнь.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Привилегированные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дворянство пользовались особыми правами, меньшими налогами и высоким общественным престижем. Их статус поддерживался традицией, законом и влиянием на власть.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занимались ремеслом, торговлей и денежными операциями. Среди них были как состоятельные купцы, так и простые подмастерья, чья жизнь зависела от спроса и конкуренции.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большинство населения и несли основную тяжесть налогов и повинностей. Их труд обеспечивал общество хлебом и другими продуктами, но оставлял мало возможностей для изменения положения.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занимал какое место в обществе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сословия отличались занятиями, правами и обязанностями. Таблица показывает, как происхождение определяло повседневную жизнь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влияло на труд, налоги и возможности человека. Чем выше положение, тем больше прав и меньше повинностей.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Дворянство: земля, служба и привилегии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от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богатства дворян оставалась земля. Поместья приносили ренту и позволяли вести жизнь, отличавшуюся от жизни большинства населения.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государю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дворяне служили королю в армии, при дворе или на административной службе. Такая обязанность подтверждала их высокий статус и близость к власти.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Гербы, замки, парадные костюмы и церемонии подчёркивали знатность. Эти внешние признаки напоминали окружающим, что дворянство стоит выше других сословий.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сохранить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старались удержать свои привилегии и не допустить их ослабления. Для этого они опирались на традицию, землю и поддержку монархов.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сословное общество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рождение, права, занятия и социальные возможности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деревенская жизнь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европейцев жило в деревне и работало на земле. Крестьяне выращивали зерно, овощи, виноград, разводили скот и обеспечивали страну продовольствием.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повседневный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начиналась рано утром и продолжалась до вечера. В сельском хозяйстве было много ручного труда, а помощь семьи была необходима почти в каждом деле.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сильно зависела от погоды и качества почвы. Неурожай сразу приводил к нехватке еды, росту цен и угрозе голода.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работы на своём участке, крестьяне платили оброки, налоги и выполняли повинности. Это делало их положение особенно тяжёлым и мало защищённым.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ремесло и цехи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мастера разных профессий: сапожники, ткачи, кузнецы, пекари. Их изделия обеспечивали горожан необходимыми вещами и поддерживали местную экономику.
</a:t>
            </a:r>
            <a:endParaRPr lang="en-US" sz="1052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Цеховые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следили за качеством изделий, количеством мастеров и порядком обучения. Они защищали своих членов, но одновременно ограничивали свободную конкуренцию.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Подмастерья и ученики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Ремеслу учились годами. Сначала юноша становился учеником, затем подмастерьем, а позже мог получить звание мастера и открыть собственную мастерскую.
</a:t>
            </a:r>
            <a:endParaRPr lang="en-US" sz="1117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местом, где встречались товары, деньги и новости. Здесь торговали на рынках и ярмарках, а новости распространялись быстрее, чем в деревне.
</a:t>
            </a:r>
            <a:endParaRPr lang="en-US" sz="117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появлялись учёные, чиновники, банкиры и другие специалисты. Городская жизнь становилась разнообразнее и открывала больше возможностей, чем сельская среда.
</a:t>
            </a:r>
            <a:endParaRPr lang="en-US" sz="10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деньги и новые богатые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связала Европу с Америкой, Африкой и Азией. По океанам двигались не только товары, но и деньги, идеи и новости.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без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Купцы, банкиры и владельцы мануфактур могли быстро разбогатеть, даже не имея больших поместий. Их успех зависел от торговли, кредита и спроса.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Европу всё чаще попадали серебро, сахар, табак, кофе и пряности. Эти продукты меняли привычки людей и делали потребление более разнообразным.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денег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обмена деньги становились важнее натурального хозяйства. Это усиливало значение рынка и постепенно меняло старые представления о богатстве.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росли быстрее всего там, где развивались торговля, ремесло и государственное управление.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растут: к XVIII веку усиливаются и население, и урбанизация. Это показывает общее ускорение перемен в Европе.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истории; XVI–XVIII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положение женщин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считалась главной ячейкой общества: именно в ней человек рождался, учился труду и подчинялся общим правилам. Решения о браке часто принимали родители, учитывая имущество, род и безопасность.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прав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женщины имели меньше юридических прав, чем мужчины, и зависели от отца, мужа или другого родственника. Их возможности учиться, владеть имуществом и участвовать в общественной жизни были ограничены.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вели хозяйство, готовили пищу, следили за детьми и одеждой, помогали сохранять порядок в доме. Их труд был необходим, хотя часто считался естественной частью семейной жизни, а не отдельной работой.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вне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женщины участвовали в торговле, ремесле и сельских работах. Они могли продавать товары, помогать в мастерской или работать в поле, особенно когда семье требовались дополнительные руки и доход.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79473"/>
            <a:ext cx="4392900" cy="1053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питание, одежда и быт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сильно повседневная жизнь зависела от богатства и общественного положения.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 достаток, тем разнообразнее становились еда, одежда и бытовой комфорт; различия между слоями общества были заметны каждый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повседневной жизни раннего Нового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конфликты веры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западное христианство раскололось на католиков и протестантов. Спор о вере затронул не только церковь, но и власть, школы, воспитание и поведение людей в повседневной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верующими нередко переходили в вооружённые конфликты. Государства поддерживали разные конфессии, а борьба за веру становилась одновременно борьбой за влияние и политическое преимущество.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тяжёлой стала Тридцатилетняя война 1618–1648 годов. Она опустошила большие территории Центральной Европы, усилила разорение населения и показала, насколько опасным может быть религиозный раскол.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определяла праздники, обучение, семейные нормы и отношение к власти. Для людей раннего Нового времени вера была не личным делом, а важной частью всего устройства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печать и новые идеи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сделало книги дешевле и доступнее. Тексты стало проще копировать, а новые идеи начали распространяться быстрее, чем раньше.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постепенно росла, особенно в городах. Всё больше людей учились читать, чтобы пользоваться книгами, религиозными текстами и деловыми записями.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готовили священников, юристов, врачей и чиновников. Образование становилось важным путём к службе и карьерному росту.
</a:t>
            </a:r>
            <a:endParaRPr lang="en-US" sz="1269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смелее спорили о природе, человеке и устройстве мира. Печатная книга стала главным средством передачи знаний и обсуждения новых взглядов.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меняло общество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причины действовали одновременно: экономика, политика и культура менялись вместе, а не по отдельности.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двигателями перемен были торговля и усиление государства; именно они быстрее всего перестраивали жизнь людей и усиливали другие процессы.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контроль над обществом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создавали постоянные армии и старались держать военную силу под своим контролем. Это требовало денег, дисциплины и более тесного подчинения подданных власти.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 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Расширялась бюрократия: появлялись чиновники, суды и новые правила управления. Государство чаще вмешивалось в повседневную жизнь, устанавливая порядок и следя за исполнением законов.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переписи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содержать войско и управлять страной, государство развивало налоговую систему и проводило переписи. Людей и их имущество начали учитывать гораздо внимательнее, чем прежде.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 Испании власть короля стала особенно сильной, а в Англии важную роль сохранял парламент. Усиление государства было связано с городами, торговлей и постоянными войнами.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повседневная жизнь людей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Европе XVI–XVIII веков по материалам школьного курса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болезни и страхи времени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эпидемии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и другие болезни быстро распространялись в городах и деревнях. Медицинские знания были ограничены, поэтому эпидемии уносили тысячи жизней и вызывали общий страх.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Неурожаи, высокие цены и войны лишали людей запасов. Когда еды не хватало, бедность усиливалась, а болезни и смертность становились ещё более частыми.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Переполненные дома, грязные улицы и плохая вода создавали антисанитарию. В таких условиях инфекциям было легче распространяться, особенно среди бедных жителей.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Страхи и суеверия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объясняли несчастья божьей волей, наказанием или колдовством. Поэтому в эпоху были распространены суеверия, поиски «виновных» и охота на ведьм.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Незащищённая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людей жизнь оставалась трудной и непредсказуемой. Война, болезнь и голод могли в любой момент изменить судьбу целой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картинах эпохи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семейным столом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картинах можно увидеть простую еду, деревянную посуду и тесные комнаты, где вся семья собирается вместе. Такие сцены помогают понять, как выглядел быт обычных людей, далёкий от роскоши дворцов.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рынок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всё чаще изображали торговлю: лавки, телеги, монеты, весы и покупателей. По таким полотнам легко заметить, как в жизни городов возрастала роль денег, обмена и новых профессий.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молитва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религиозных сценах рядом с торжеством нередко заметны реальные детали эпохи: одежда, интерьеры, лица людей. Искусство XVI–XVII веков показывает, что художников интересовали не только святые, но и повседневная жизнь.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каким стало европейское 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раннее Новое время Европа оставалась сословной, но торговля, города, религиозные перемены и сильное государство постепенно меняли жизнь людей. Так складывались основы общества Нового времени.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2026-06-02T07:08:02Z</dcterms:created>
  <dcterms:modified xsi:type="dcterms:W3CDTF">2026-06-02T07:08:02Z</dcterms:modified>
</cp:coreProperties>
</file>