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«Ярославна»: музыка, история и танец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верности, тревоги и любви в балете Бориса Тищенко.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сюжета в древнерусской поэме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опирается на «Слово о полку Игореве»: поход князя Игоря, поражение дружины и плач Ярославны соединяются в образ Руси XII 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историческое событие легло в основу драматического действия и помогает понять, почему музыка звучит напряженно и серьезно.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Игореве»; историческая основа сюжета.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похода князя Игоря, ставший основой сюжета балета.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и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 показана не просто как княгиня, а как человек, который искренне переживает за близкого. Ее ожидание делает сюжет особенно человечным и понятным.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Ярославна как образ верности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древнерусской лирики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сценическом образе обычно подчеркиваются спокойствие, сдержанность и связь с природой. Так Ярославна становится символом любви, силы чувства и преданности родной земле.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от военного выступления к личной драме, поэтому его легко представить как цепочку последовательных сцен.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сюжета по порядку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действие становится напряженнее, а финал приносит облегчение и надежду на возвращение.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и сюжет балета Б. Тищенко.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балета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напоминает, что верность и любовь к близким проверяются в трудные времена. Через образ Ярославны особенно ясно видны ожидание, забота и внутренняя сила человека.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тема — цена войны. Победа и поражение здесь не абстрактны: они отражаются на судьбах людей, на страхе, потерях и надежде вернуться домой.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сюжет помогает говорить о близких школьникам вещах: семье, долге, смелости и ответственности за других. Поэтому балет воспринимается не как далекая история, а как живая.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каждый образ работает в сюжете и в смысле балета.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значение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обозначают не только участников событий, но и важные идеи: долг, верность, опасность войны и судьбу народа.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балета «Ярославна»; «Слово о полку Игореве».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язык Бориса Тищенко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строит музыку на резких ритмах и сильных контрастах. Из-за этого сцены похода и битвы звучат напряженно, а действие воспринимается как настоящая драма.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эпизоды развиваются мягче и протяжнее, особенно в сценах Ярославны. Такой переход от сурового звучания к тихой жалобе помогает почувствовать настроение героев.
</a:t>
            </a:r>
            <a:endParaRPr lang="en-US" sz="946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168" y="3429876"/>
            <a:ext cx="20115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танец передает чувства и события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показывают движение войска, общее напряжение и силу общего действия. Когда танцовщики двигаются вместе, зритель сразу чувствует масштаб события.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Сольные номера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герой на сцене может выразить страх, ожидание или надежду без слов. Такие эпизоды особенно важны для образа Ярославны и князя Игоря.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 и поза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рук, поворот корпуса и пауза между движениями помогают понять чувства персонажей. Даже короткий жест может заменить целую реплику.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 сцене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как танцовщики выстраиваются в пространстве, показывает порядок, столкновение или разлуку. Благодаря этому сюжет читается почти как живая картина.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эпизоды балета создают свой эмоциональный тон, но вместе складываются в единое драматическое движение.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настроений в разных сценах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места занимают тревога и напряжение, однако финал смещает акцент к надежде и возвращению.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и сценических настроений балета «Ярославна».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битвы и военного испытания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Батальные эпизоды показывают не только сам бой, но и общий хаос войны: резкие движения, столкновения групп и ощущение постоянной опасности.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этих сценах становится громче и напряжённее, а быстрый ритм помогает почувствовать тревогу, стремительность событий и неустойчивость положения героев.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военные эпизоды балет показывает главную мысль: война приносит не славу, а боль, потери и разрушение, которые переживают простые люди.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сцены особенно важны: они передают силу войска, масштаб сражения и то, как личная судьба князя Игоря связана с судьбой всей Руси.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князя Игоря в сюжете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балете, основанная на сюжете «Слова о полку Игореве»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Ярославны — самый известный эпизод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Плач Ярославны — самый лиричный момент балета. В нём героиня обращается к ветру, солнцу и Днепру, словно просит природу помочь вернуть князя Игоря.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эпизод особенно выразителен для зрителя, потому что в нём соединяются древнерусская поэтическая традиция, чувство верности и тихая, но сильная надежда.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элементы спектакля создают единый сценический образ.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балета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средства не работают по отдельности: вместе они усиливают драму, помогают понять эпоху и делают историю более наглядной для зрителя.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постановочных средств балета «Ярославна» по описанию спектакля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литературный источник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балета стало реальное событие 1185 года — поход князя Игоря Святославича на половцев, который завершился поражением русской дружины и пленом князя.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полку Игореве» превратило этот исторический факт в поэтический рассказ о храбрости, скорби и ответственности перед родной землёй.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истории и сильного художественного образа сделало сюжет важным для литературы, музыки и театра на протяжении многих поколений.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сцены усиливаются или смягчаются за счёт музыки, пластики и смены массовых и сольных эпизодов.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эмоциональное напряжение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приходится на поражение и плен, а затем оно постепенно снижается, уступая место надежде и возвращению.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драматургия балета «Ярославна»; схема носит качественный, нечисловой характер
</a:t>
            </a:r>
            <a:endParaRPr lang="en-US" sz="6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58" y="2004838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балет важен для школьников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через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помогает увидеть важное событие прошлого не как сухую дату, а как живую историю людей, их выборов и переживаний.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образах Игоря и Ярославны легко распознать ожидание, тревогу, верность и надежду — чувства, знакомые каждому школьнику.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Родине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Спектакль напоминает, что любовь к родной земле и уважение к её истории помогают лучше понимать культуру своей страны.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Древней Руси на сцене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город и широкое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может напоминать древнерусский город с деревянными постройками, открытым пространством и спокойной линией горизонта. Такое оформление создаёт ощущение старинной Руси, где человек особенно тесно связан с природой и временем года.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Костюмы, в которых слышится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силуэты, длинные одежды и сдержанные цвета помогают сразу понять, что действие происходит в XII веке. Декоративные детали не перегружают образ, а делают его ясным и убедительным для зрителя.
</a:t>
            </a:r>
            <a:endParaRPr lang="en-US" sz="93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цвет как часть рассказа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холодные оттенки света помогают выделять разные состояния героев: ожидание, тревогу, скорбь или надежду. Благодаря этому историческая картина на сцене становится не только красивой, но и эмоционально точной.
</a:t>
            </a:r>
            <a:endParaRPr lang="en-US" sz="92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каждая часть поддерживает другую: без литературной основы, музыки и пластики история не звучала бы так цельно.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музыку, историю и танец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спектакля — в соединении всех искусств; именно поэтому отдельные элементы воспринимаются как единое художественное высказывание.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балета «Ярославна»; схема взаимосвязей на основе содержания постановки
</a:t>
            </a:r>
            <a:endParaRPr lang="en-US" sz="6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балета «Ярославна»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«Ярославна» показывает, как история, музыка и танец вместе рассказывают о любви, верности, испытаниях и памяти о родной земле. В этом и состоит его сила.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2026-05-25T00:41:21Z</dcterms:created>
  <dcterms:modified xsi:type="dcterms:W3CDTF">2026-05-25T00:41:21Z</dcterms:modified>
</cp:coreProperties>
</file>