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9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сложносочинённых предложениях
</a:t>
            </a:r>
            <a:endParaRPr lang="en-US" sz="3793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границы частей и выбирать точный знак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началом
</a:t>
            </a:r>
            <a:endParaRPr lang="en-US" sz="194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ставить знаки препинания, важно видеть грамматические основы, понимать роль союза и различать простое и сложносочинённое предложение.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 сложносочинённого предложения
</a:t>
            </a:r>
            <a:endParaRPr lang="en-US" sz="2187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ставится, когда каждая часть имеет свою грамматическую основу. Тогда предложение делится на две самостоятельные части, связанные по смыслу и интонации.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запятая нужна перед союзами и, а, но, или, либо, да в значении и. Именно эти союзы чаще всего соединяют равноправные части.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 место, где заканчивается одна часть и начинается другая. Благодаря ей текст читается точнее, а смысл предложения становится яснее.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«Наступил вечер, и на улице зажглись фонари» запятая отделяет одно событие от другого. Обе части равны по значению и не зависят друг от друга.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сложносочинённых предложений запятая встречается чаще всего. Поэтому сначала нужно проверять именно её постановку, а уже потом рассматривать другие знаки.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 ставится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второстепенный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 нужна, если обе части имеют общий второстепенный член, например обстоятельство времени или места. Он объединяет части в одно целое и не даёт им разъединяться.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вводное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обеими частями стоит одно вводное слово, запятая между ними часто не ставится. Общий элемент относится сразу к двум частям и связывает их теснее.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смысловая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части произносятся без заметной паузы и настолько близки по смыслу, что запятая не требуется. В таких случаях предложение звучит как единое сообщение.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основные случаи постановки запятой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какой союз чаще всего требует запятой и какой смысл он передаёт.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запятая остаётся основным знаком, но смысл связи у союзов различается: соединение, выбор, сопоставление или противопоставление.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а, но, да в значении 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выражают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показывают, что части предложения не совпадают по смыслу. Они помогают увидеть контраст между действием, признаком или результатом, который ожидается и который происходит.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а обычно мягче сопоставляет части предложения. Он часто помогает сравнить явления или показать различие без сильного столкновения смыслов.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но выражает более резкое противопоставление. Например, ожидание одного события сменяется другим, и между частями почти всегда ставится запятая.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 в значении 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 в значении, но встречается и в книжной, и в разговорной речи. Он тоже передаёт противопоставление: «Хотел пойти гулять, да не успел».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встречаются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заметно преобладает; точка с запятой и тире нужны реже и связаны с более сложными условиями.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сложносочинённых предложений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 учебных примерах чаще всего разбирают запятую, потому что она встречается в большинстве простых случаев.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75" y="1540300"/>
            <a:ext cx="65565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113" y="3708750"/>
            <a:ext cx="764925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между распространёнными частями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помогает разделить части, которые сами по себе уже длинные и содержат внутренние запятые. Так предложение остаётся понятным и не перегружается.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особенно полезен, когда обычная запятая может запутать границы частей. Точка с запятой делает структуру предложения заметнее и облегчает чтение.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школьный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точка с запятой встречается реже, чем запятая. Обычно её выбирают только тогда, когда части распространены и внутри уже есть знаки препинания.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в сложносочинённом предложении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если вторая часть неожиданно подводит итог или сообщает результат. Пауза становится сильнее, а смысл — более напряжённым и выразительным.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тире подчёркивает особенно резкий контраст между частями предложения. В таком случае знак помогает передать не просто различие, а сильное смысловое столкновение.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«Хотел помочь другу — времени не хватило» вторая часть объясняет, почему действие не состоялось. Тире делает этот переход заметным и выразительным.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знак препинания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определить, нужен ли знак между частями сложносочинённого предложения.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элементы, которые объединяют части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второстепенный член может относиться сразу к двум частям сложносочинённого предложения. Чаще всего это обстоятельство времени, места или образа действия, которое объединяет события в одну ситуацию.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может исчезать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элемент стоит перед обеими частями, запятая между ними обычно не нужна. Он показывает, что действия происходят в одном и том же месте, в одно время или при одинаковых условиях.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не торопиться ставить запятую автоматически. Сначала нужно увидеть общий член, затем определить, действительно ли он относится к обеим частям и делает их смыслово связанными.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984" y="1230400"/>
            <a:ext cx="4596681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запятой, точки с запятой и тире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выбор определяется не только союзом, но и длиной частей, наличием внутренних запятых и характером смысловой связи.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в сложносочинённых предложениях по школьному курсу русского языка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сложносочинённом предложении зависит от структуры частей, их объёма и смысла связи между ними.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в сложносочинённых предложениях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 помогают передать смену картин, действий или состояний. Они показывают, что события идут не одновременно, а сменяют друг друга, создавая живую и наглядную речь.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таких конструкций обычно ставится запятая. Она помогает читателю увидеть границу между повторяющимися фрагментами и правильно передать интонацию при чтении вслух.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пары то… то, не то… не то, и… и, ни… ни. В таких предложениях повтор союза подчёркивает движение, постепенность или колебание между двумя состояниями.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 связана не с самим союзом, а с неумением быстро определить структуру предложения и общий элемент.
</a:t>
            </a:r>
            <a:endParaRPr lang="en-US" sz="169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типичных ошибок в учебных заданиях по теме «Сложносочинённое предложение»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при быстром письме и поверхностном определении грамматических основ.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сложносочинённое предложение от простого
</a:t>
            </a:r>
            <a:endParaRPr lang="en-US" sz="2217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8413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обычно одна грамматическая основа, даже если сказуемых несколько. В сложносочинённом предложении основ две или больше, и каждая часть сообщает отдельное событие.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46947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однородные сказуемые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действия относятся к одному подлежащему, перед нами чаще простое предложение с однородными сказуемыми. Союз и в таком случае соединяет не части, а сказуемые внутри одной основы.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35475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ещё не всё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союза само по себе не делает предложение сложносочинённым. Решающее значение имеет структура: нужно найти границы частей и убедиться, что у них разные грамматические основы.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пауза между частями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1461" y="1379432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запятой пауза обычно небольшая и почти незаметная. Она помогает мягко разделить равноправные части, не разрывая общий смысл предложения.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64123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заметное разделение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звучит как более длинная пауза. Она особенно уместна, когда части распространённые и внутри них уже есть собственные запятые.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66784" y="1379428"/>
            <a:ext cx="241000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создаёт самую сильную паузу и передаёт резкий переход мысли. По интонации легко услышать, где автор делает вывод, противопоставление или неожиданный поворот.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пунктуации в ССП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сложносочинённого предложения по школьному курсу русского языка
</a:t>
            </a:r>
            <a:endParaRPr lang="en-US" sz="138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не пропустить важные признаки и выбрать знак препинания осознанно, а не наугад.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шагам, легче заметить общий член, определить смысл связи и избежать лишней или пропущенной запятой.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смысла и знака препинания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 важнее формального союза: именно он подсказывает, ставить запятую, тире или знак более сильного разделения.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«Знаки препинания в сложносочинённых предложениях»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может требовать разного знака в зависимости от того, что именно хочет подчеркнуть автор.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03133"/>
            <a:ext cx="677400" cy="6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в школьной речи и письме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сочинений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пунктуация помогает строить связный текст, где события не смешиваются между собой. Сочинение становится понятнее, а мысль — точнее и убедительнее.
</a:t>
            </a:r>
            <a:endParaRPr lang="en-US" sz="1410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изложении важно точно передать последовательность действий и причинно-следственные связи. Знаки препинания помогают сохранить логику текста и не исказить его смысл.
</a:t>
            </a:r>
            <a:endParaRPr lang="en-US" sz="1440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 с правильными паузами облегчает устный ответ. Когда ученик понимает границы частей предложения, ему легче говорить спокойно, выразительно и без ошибок.
</a:t>
            </a:r>
            <a:endParaRPr lang="en-US" sz="1434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выбирать знак препинания показывает внимательное отношение к языку. Это полезно не только на уроках, но и в любой письменной работе, где важны ясность и аккуратность.
</a:t>
            </a:r>
            <a:endParaRPr lang="en-US" sz="145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выбираем знак по смыслу и структуре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4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ставить знаки в сложносочинённом предложении, нужно найти основы, увидеть союз, проверить общий элемент и понять смысл связи. Тогда выбор между запятой, точкой с запятой и тире становится понятным.
</a:t>
            </a:r>
            <a:endParaRPr lang="en-US" sz="45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2026-05-28T06:38:43Z</dcterms:created>
  <dcterms:modified xsi:type="dcterms:W3CDTF">2026-05-28T06:38:43Z</dcterms:modified>
</cp:coreProperties>
</file>