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учится объяснять человеческую драму через устройство общества.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социальному роману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социальный роман возникает в XIX веке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рост городов и реформы меняют повседневную жизнь. Писатели все чаще видят, как труд, неравенство и новые общественные отношения влияют на судьбу человека.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сосредоточен на исключительной личности, сильных чувствах и необычных обстоятельствах. Герой как будто стоит выше повседневности и живет по законам внутреннего порыва, а не социальной среды.
</a:t>
            </a:r>
            <a:endParaRPr lang="en-US" sz="963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единичной исключительности возникает интерес к узнаваемым, типическим героям. Через них литература показывает общие черты эпохи, не теряя психологической глубины и жизненной убедительности.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Типические характеры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роман объясняет поступки не только личными качествами, но и обстоятельствами жизни. Бедность, служебная зависимость, давление денег и общественных норм становятся частью сюжета и смысла произведения.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причины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переносит внимание в обычный мир: дом, улицу, службу, семью и работу. Именно здесь раскрываются реальные конфликты, а характер человека становится связанным с его средой и временем.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социальной проблематики в XIX веке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литература все точнее связывает частную историю героя с исторической эпохой и общественной средой.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и концу века социальная тема становится не фоном, а главным принципом построения романа.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XIX века по школьному курсу литературы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XIX века как пространство социальных конфликтов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широких бульварах видна уверенность буржуазного города, но за фасадами скрываются тесные кварталы и ежедневная борьба за выживание. Такой контраст делает Париж одной из главных сцен социального романа.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блеск и изнанка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особенно ощутимы холод, теснота и зависимость от службы. Здесь город не просто фон, а сила, которая усиливает одиночество героя и обнажает разрыв между мечтой и реальностью.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город давления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улица в литературе часто звучит как пространство дыма, сырости и тяжелого труда. Рядом с витринами и газетными киосками существуют детский труд, бедность и беззащитность простого человека.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фабрики и низы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«Человеческой комедии» Бальзак создает широкую панораму французского общества, связывая частные судьбы с миром денег, карьеры и социальных связей.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постоянно сталкиваются с выбором между нравственным принципом и успехом. Поэтому личная история у Бальзака почти всегда превращается в проверку человека обществом.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Оноре де Бальзак и французский реализм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происхождение и положение в обществе не менее важны, чем характер. Отсюда возникает новый тип романа, где социальная среда определяет направление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писатели, подготовившие социальный роман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авторы по-своему раскрывали влияние общества на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четырех моделях общественная среда становится ключом к пониманию героя и его конфликта.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творчества Диккенса, Бальзака, Флобера и Золя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и русская проза 1840-х годов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все заметнее обращается к повседневной жизни и городской прозе. Писателей интересуют не исключительные события, а обычные люди и их ежедневные заботы.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1840-х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подводит литературу к пониманию социальных причин неблагополучия. Повседневность начинает читаться как часть более широкой общественной картины.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поворот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чиновники, мелкие служащие и бедные горожане. Их судьбы показывают, как уязвим человек в мире равнодушия, зависимости и неравенства.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человек»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усиливаются наблюдательность, бытовая деталь и стремление передать реальную среду. Описание службы, квартиры, одежды и речи становится способом социального анализа.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Очерковая точность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открытие социальной 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и «Мертвых душах» Гоголь показывает систему, где человека оценивают по чину, привычкам и внешней форме. Личность в такой среде легко становится незаметной и униженной.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Чиновничий мир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Гоголя никогда не сводится к забаве. Смех разоблачает абсурдность общественных порядков, где форма важнее содержания, а живой человек теряется за официальной маской.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критика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делает повседневную среду значимой для смысла произведения. Дом, канцелярия, улица и мелкие привычки героев раскрывают устройство общества точнее, чем прямые рассуждения.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быт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Гоголя сталкиваются не только с бедностью, но и с равнодушием окружающих. Это делает социальный конфликт особенно острым: страдание рождается из самого устройства мира, а не из случайности.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личности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социальный роман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изменения переходят в литературный анализ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роман обращается к бедности и неравенству, потому что именно они обнажают зависимость человека от денег, статуса и случайностей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образование и чиновничество в таком романе важны не сами по себе, а как силы, которые открывают или закрывают человеку путь к достоинству.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без которых социальный роман не существует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темы жанр задает главный вопрос: почему личная драма возникает не только из характера, но и из устройства общества.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положение женщины и конфликт поколений показывают, как общественные нормы входят в частную жизнь и меняют выбор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социального романа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поставленный в зависимость от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социального романа редко обладает властью или устойчивым положением. Чаще он вынужден жить в стесненных условиях и постоянно ощущает давление обстоятельств.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вызывает интерес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интересна потому, что в ней видны не только личные ошибки, но и действие среды. Через такого героя литература показывает устройство общества изнутри.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социальные конфликты в русской литературе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социальная проблематика в литературе сосредоточена вокруг повседневных форм несвободы, а не только вокруг крупных исторических событий.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сословное неравенство оказываются ведущими источниками конфликта, потому что именно они сильнее всего определяют жизненный выбор героя.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века; датировка не требуется.
</a:t>
            </a:r>
            <a:endParaRPr lang="en-US" sz="14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социально-психологический роман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внимательно показывает уклад дворянских усадеб и городских салонов. Эта среда определяет привычки героев, их круг общения и границы возможного выбора.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среда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у Тургенева не отделена от общественной жизни. Чувства героев проверяются временем, характером эпохи и их способностью к ответственности.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счастье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тонкое наблюдение за внутренним миром человека с пониманием исторического движения. Поэтому его романы читаются как рассказ о личности в меняющемся обществе.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 история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романах столкновение взглядов связано не с громкой полемикой, а с исторической сменой ценностей. Молодые и старшие герои по-разному понимают долг, свободу и будущее России.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социальная среда и внутренний кризис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Петербург изображен как пространство тесноты, долгов и унижения. Городская среда не просто фон, а постоянное давление на сознание героя.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нравственный кризис рождается на пересечении личной идеи и жестокой реальности. Поэтому психологическая драма в романе неотделима от социальной.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одиночество и случайные встречи усиливают душевный надлом Раскольникова. Социальные обстоятельства подталкивают его к опасным мыслям и делают внутренний конфликт особенно острым.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роман и близкие жанры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социальный роман выделяется не только темой, но и способом объяснять человеческую судьбу.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роман ближе всего к анализу причин, тогда как другие жанры сильнее сосредоточены на быте, формировании личности или историческом размахе.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сопоставление жанров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как способ анализа общества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одежда в социальном романе сразу сообщают о достатке, привычках и положении героя. Через точную вещную среду читатель видит реальный уровень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улица, комната, лестница или канцелярия превращаются в знаки среды. Такая деталь помогает понять, почему герой действует именно так, а не иначе.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расчеты, долги и покупки показывают, насколько человеческие отношения подчинены материальной необходимости. В этом проявляется скрытая механика общественной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раскрывает не только их характер, но и образование, круг общения, служебную зависимость. Язык становится признаком социального статуса и внутренней свободы.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XIX века и интерес к социальному роману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литературные журналы стали не просто источником текстов, а пространством общественного разговора. На их страницах печатались романы, критика и новости, поэтому читатель видел связь между литературой и повседневной жизнью.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которые обсуждала вся читающая публика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печати сделало роман доступнее для более широкого круга людей. Книжные страницы, иллюстрации и дешевые издания сформировали привычку читать не только ради развлечения, но и ради понимания общества.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часть новой городской культуры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роман привлекал тем, что соединял напряженное повествование с узнаваемыми проблемами. Читатель узнавал в героях людей своего времени и через их судьбы начинал иначе смотреть на город, труд и неравенство.
</a:t>
            </a:r>
            <a:endParaRPr lang="en-US" sz="1088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сюжет о бедности читали особенно внимательно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истории к общественному выводу
</a:t>
            </a:r>
            <a:endParaRPr lang="en-US" sz="255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личная драма героя превращается в широкое изображение эпохи.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социальному роману показал, что литература XIX века научилась объяснять судьбу человека через общество. Этот опыт сделал роман формой глубокого разговора о времени, ответственности и человеческом достоинстве.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роман как способ видеть эпоху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2026-05-19T20:25:41Z</dcterms:created>
  <dcterms:modified xsi:type="dcterms:W3CDTF">2026-05-19T20:25:41Z</dcterms:modified>
</cp:coreProperties>
</file>