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регулируют водный баланс и преобразуют свет в энергию для роста.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в листьях: испарение воды и усвоение света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листья так важны для растений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обмениваются веществами с внешней средой, насыщают воздух кислородом и способствуют круговороту воды в природе, поддерживая жизнь на Земле.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строения листа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кожица и её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покрывает лист, предотвращая потерю влаги и защищая от вредных влияний. В ней расположены устьица, обеспечивающие газообмен, необходимый для жизненных процессов.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Мезофилл: палисадный и губчатый слои
</a:t>
            </a:r>
            <a:pPr algn="l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Палисадный слой содержит клетки с хлорофиллом для фотосинтеза. Губчатый слой создаёт пространство для свободного движения газов между клетками листа.
</a:t>
            </a:r>
            <a:endParaRPr lang="en-US" sz="1067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— транспортная система листа
</a:t>
            </a:r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обеспечивают движение воды и питательных веществ от корней ко всем частям листа, а также распределяют образовавшиеся продукты фотосинтеза по растению.
</a:t>
            </a:r>
            <a:endParaRPr lang="en-US" sz="11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— это процесс испарения влаги с поверхности листьев, преимущественно через устьица, что обеспечивает водообмен растения с окружающей средой.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испарение воды (транспирация)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испарение вода из почвы поступает к листьями, поддерживая жизнедеятельность и обеспечивая доставку нужных минеральных веществ из корней.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также способствует охлаждению листьев и предотвращает перегрев всего растения в жаркую погоду.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скорости транспирации от температуры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температуры возрастает активность молекул воды, что усиливает их испарение с листовой поверхности.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прямую зависимость между температурой воздуха и скоростью транспирации растения.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эксперименты с комнатными растениями,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открывания и закрывания устьиц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реагируют на внешние условия, открываясь для газообмена при благоприятной влажности и закрываясь, чтобы предотвратить чрезмерную потерю воды в сильную жару.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расположение устьиц на листе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размещаются преимущественно на нижней стороне листа и состоят из пары клеток, образующих клапаны для контроля потока воды и газа.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— регуляторы испарения воды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способствует подъёму воды по стеблю от корней к листьям, обеспечивая транспорт питательных веществ во все части растения.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испарения для растения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испарение происходит охлаждение растения, что защищает ткани от перегрева под солнечными лучами.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поток, вызванный испарением, регулирует водный баланс и поддерживает клетки листвы в оптимальном состоянии.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улучшает газообмен между клетками и воздухом, способствуя поступлению углекислого газа для фотосинтеза.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влажности воздуха на скорость транспирации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изменение относительной влажности влияет на интенсивность испарения воды с листьев.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сухом воздухе растения интенсивнее испаряют воду, что требует адаптаций для сохранения влаги.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шестиклассников,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хлоропластов в клетках листа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— зелёный пигмент, который активно поглощает солнечный свет, заложенный в листьях для фотосинтеза.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Фотоэффект в листе: процесс улавливания света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света в энергию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Поглощённый свет используется для синтеза органических соединений из углекислого газа и воды, что поддерживает жизненные процессы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фотосинтезе световая энергия превращается в химическую, позволяющую создать глюкозу — основной источник энергии для растений.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превращение света в энергию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сопровождается выделением кислорода, необходимого для дыхания большинства живых организмов на планете.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требует света, воды, углекислого газа и хлорофилла, протекает в зеленых частях растения и поддерживает жизнь на Земле.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интенсивности фотосинтеза от освещённости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фотосинтеза замедляется после 6000 лк из-за насыщения всех фотосинтетических механизмов листа.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стимулирует фотосинтез, но при слишком ярком освещении процесс достигает максимума и стабилизируется.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 на комнатных растениях, 2023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— главный «светопоглотитель»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находится в мембранах хлоропластов листовых клеток и придаёт листьям зелёный оттенок, активно поглощая солнечный свет для фотосинтеза.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пигмент особенно эффективно улавливает синий и красный свет спектра, что обеспечивает максимальное преобразование энергии для синтеза органических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производит кислород, необходимый для дыхания животных и человека, обеспечивая поддержание жизни на планете.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фотосинтеза для всех живых существ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лежит в основе большинства пищевых цепей, обеспечивая растениями и животными органическими веществами для питания.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фотосинтезу создаётся биомасса, которая участвует в формировании многих экосистем и влияет на климат.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помогает поглощать углекислый газ, способствуя балансу газов в атмосфере и снижению парникового эффекта.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670144"/>
            <a:ext cx="5170500" cy="10569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испарения и фотосинтеза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функции транспирации и фотосинтеза, их важность для жизнедеятельности растений.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дополняют друг друга, обеспечивая рост и здоровье растения через транспорт и создание энергии.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листьев к разному освещению и испарению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теневыносливых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растущие в тени, имеют крупные тонкие листья, которые позволяют максимально улавливать рассеянный свет для фотосинтеза. Такая структура помогает им эффективно использовать слабое освещение.
</a:t>
            </a:r>
            <a:endParaRPr lang="en-US" sz="1247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потерь воды у засухоустойчивых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живущие в сухом климате, обладают толстой кожицей и узкими устьицами, что снижает испарение воды. Это приспособление позволяет им экономить влагу и выживать в условиях засухи.
</a:t>
            </a:r>
            <a:endParaRPr lang="en-US" sz="11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и света в листе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водного и светового обмена в растении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листья сокращены до колючек или покрыты воском, чтобы минимизировать потерю влаги в жарком, сухом климате.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приспособлений у растений разных климатов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тропиках листва крупная и с развитой жилкованием для интенсивного испарения и защиты от перегрева.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растения способны эффективно использовать рассеянный свет, что позволяет им расти в затенённых условиях под пологом деревьев.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испарения и фотосинтеза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1990993"/>
            <a:ext cx="40059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испарения на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растениями формирует влагу в воздухе, способствуя образованию облаков и осадков. Это поддерживает влажность и климатические циклы регионов.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42000" y="2004893"/>
            <a:ext cx="4005900" cy="8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фотосинтеза для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снижает уровень углекислого газа в атмосфере и насыщает её кислородом, что жизненно важно для дыхания живых организмов и устойчивости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процессов листьев помогает оптимизировать выращивание сельскохозяйственных культур с учётом температуры и влажности.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понимания работы листа для человека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транспирации позволяет создавать эффективные системы полива и прогнозировать засухи, поддерживая урожайность.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фотосинтеза важно для защиты экологии и разработки мер по снижению воздействия человека на природный баланс.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об испарении и фотосинтезе в листьях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 фотосинтез — основные процессы, которые поддерживают жизнь растений и всей планеты. Знание их механизмов важно для устойчивого развития и охраны природы.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2026-05-08T17:24:46Z</dcterms:created>
  <dcterms:modified xsi:type="dcterms:W3CDTF">2026-05-08T17:24:46Z</dcterms:modified>
</cp:coreProperties>
</file>