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голосеменных растений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древними семенными растениями без цветков и плодов.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леса севера и их роль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особенно заметны в северных лесах. Они выдерживают холод, ветер и бедные почвы, поэтому формируют тайгу, защищают почву, удерживают снег и дают убежище множеству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голосеменных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развиваются не внутри плода, а на чешуях шишек или других частях побега. Это главное отличие голосеменных от цветковых растений.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 нет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голосеменных не образуются настоящие цветки. Их размножение связано с мужскими и женскими шишками, которые выполняют разные функции.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Ветровое 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чаще переносится ветром, поэтому растения производят её очень много. Такой способ особенно удобен в открытых и прохладных местообитаниях.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листья узкие, игольчатые или чешуйчатые. Такая форма помогает уменьшать испарение воды и сохранять влагу в засушливых условиях.
</a:t>
            </a:r>
            <a:endParaRPr lang="en-US" sz="11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10139"/>
            <a:ext cx="4000500" cy="23453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важные группы показывают, насколько разнообразны голосеменные по внешнему виду и местам обитания.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голосеменных растений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видов среди хвойных, а остальные группы значительно менее разнообразны.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 о голосеменных растениях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обыкновенная: знакомый хвойный гигант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Иглы и крона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сосны длинная хвоя, обычно собранная по две иголки в пучке. Такая форма листьев помогает растению экономить воду и переносить суровые условия, особенно на сухих и песчаных почвах.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на одном дереве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сосне есть и мужские, и женские шишки. Мужские образуют пыльцу, а женские после опыления превращаются в шишки с семенами, которые созревают не сразу, а обычно на второй год.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сосновые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любит солнце и часто растёт там, где другим деревьям трудно закрепиться. Поэтому она образует светлые леса на бедных почвах, особенно на песках и сухих возвышенностях.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площади занимают северные лесные зоны, где хвойные деревья образуют огромные массивы тайги.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голосеменные встречаются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сильнее всего связаны с холодными и умеренно холодными территориями.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зонам распространения голосеменных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01249" y="2346874"/>
            <a:ext cx="212850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жизни в холоде и засухе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Игольчатая или чешуйчатая форма листьев уменьшает площадь испарения. Это помогает деревьям сохранять воду в морозную или сухую погоду.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кожица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наружная оболочка листа защищает его от потери влаги и от повреждений. Благодаря этому хвоя дольше остаётся рабочей и устойчивой.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Смола закрывает ранки на стволе и ветках, а также отпугивает многих вредителей. Она помогает растению быстрее восстанавливаться после повреждений.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хвоя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хвойные не сбрасывают листья на зиму. Весной они сразу продолжают фотосинтез, когда становится теплее, и не тратят время на рост новой листвы.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размножаются голосеменные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образования пыльцы до распространения зрелых семян.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 пихта: похожие деревья с разными признаками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14725" y="191197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по-разному расположены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ели шишки свисают вниз, а у пихты стоят вверх. Это самый заметный признак, который помогает быстро различить эти деревья в природе.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175" y="2987150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отличается на ощупь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ели обычно жёсткая и четырёхгранная, а у пихты она мягче и более плоская. Из-за этого деревья выглядят по-разному даже издалека.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73150" y="406892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чаще растёт в холодных и влажных районах, а пихта предпочитает участки с достаточной влагой и более плодородной почвой. Поэтому их леса обычно не совпадают полностью.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02070"/>
            <a:ext cx="4039800" cy="17525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знакомых хвойных вида легко сравнить по хвое, шишкам и условиям роста.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хвойных деревьев
</a:t>
            </a:r>
            <a:endParaRPr lang="en-US" sz="2669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хвойные виды приспособлены к разному освещению, влаге и зимним условиям.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 о хвойных растениях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немногих хвойных деревьев ежегодно теряет хвою осенью.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ботаники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лиственнице переживать суровую зиму и быстро начинать рост весной.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важны не только как лесные ресурсы: их используют в городском озеленении, пищевой промышленности и при получении полезных природных веществ.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голосеменных для человека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хозяйственное значение имеют древесина и бумажно-целлюлозное сырьё, но остальные направления тоже заметны и разнообразны.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ботаники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древние представители голосеменных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 — «живое ископаемое»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 — единственный современный вид своей группы. Он сохранился с древних эпох почти без изменений и помогает учёным изучать эволюцию растений.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Саговники похожи на пальмы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Саговники внешне напоминают пальмы из-за крупных листьев и высокого ствола, но относятся к голосеменным. Большинство видов сегодня встречается в тропиках и нуждается в охране.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уязвимые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древние голосеменные сохранились лишь в отдельных районах. Их изучение важно, потому что такие растения показывают, какими были леса Земли миллионы лет назад.
</a:t>
            </a:r>
            <a:endParaRPr lang="en-US" sz="10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Можжевельник, кипарис и туя в природе и городах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51737" y="1958563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Можжевельник на сухих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Можжевельники часто растут там, где другим деревьям трудно выжить: на сухих склонах, каменистых почвах и открытых солнечных участках. Их шишкоягоды похожи на мелкие ягоды.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51737" y="286191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Кипарисы и туи в озеленении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Кипарисы и туи ценят за красивую форму кроны и густую хвою. Их высаживают в парках, садах и вдоль дорожек, а также используют для живых изгородей.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51737" y="376526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 этих растений выделяют вещества, которые снижают количество микробов вокруг них. Поэтому хвойные посадки нередко создают не только для красоты, но и для улучшения среды.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использования голосеменных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практическом значении хвойных и других голосеменных растений в хозяйстве человека.
</a:t>
            </a:r>
            <a:endParaRPr lang="en-US" sz="8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 животные леса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как корм
</a:t>
            </a:r>
            <a:pPr algn="l" indent="0" marL="0">
              <a:lnSpc>
                <a:spcPct val="115000"/>
              </a:lnSpc>
              <a:buNone/>
            </a:pPr>
            <a:r>
              <a:rPr lang="en-US" sz="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и семена служат пищей для белок, клестов, соек, бурундуков и других животных. Для многих видов это важный источник энергии в холодное время года.
</a:t>
            </a:r>
            <a:endParaRPr lang="en-US" sz="1109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звери переносят семена на новые территории, а часть семян просто выпадает из шишек. Так голосеменные расселяются и занимают новые участки леса.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 гнёзда
</a:t>
            </a:r>
            <a:pPr algn="l" indent="0" marL="0">
              <a:lnSpc>
                <a:spcPct val="115000"/>
              </a:lnSpc>
              <a:buNone/>
            </a:pPr>
            <a:r>
              <a:rPr lang="en-US" sz="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дают животным защиту от ветра и мороза, места для гнездования и укрытие на зиму. Густые кроны помогают сохранять тепло и прятаться от хищников.
</a:t>
            </a:r>
            <a:endParaRPr lang="en-US" sz="109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 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не только кормят лесных жителей, но и формируют среду их обитания. Без хвойных деревьев многим животным было бы труднее переживать суровые сезоны.
</a:t>
            </a:r>
            <a:endParaRPr lang="en-US" sz="10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особенно велика в Евразии и Северной Америке, где условия часто меняются медленно, а зима занимает большую часть года.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хвойные леса широко распространены на севере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ограничения севера связаны с холодом и коротким летом, но голосеменные лучше многих деревьев переносят такие условия.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ботаники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406368"/>
            <a:ext cx="4000500" cy="1552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голосеменные нуждаются в защите мест обитания и ограничении хозяйственной нагрузки.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голосеменных растений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голосеменных возможно только при охране природных территорий и контроле за вмешательством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ботаники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6128" y="3549378"/>
            <a:ext cx="252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голосеменных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высокие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хвойные деревья достигают высоты более 100 метров. Такие гиганты видны издалека и поражают размерами даже в густом лесу.
</a:t>
            </a:r>
            <a:endParaRPr lang="en-US" sz="982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деревья живут тысячи лет, поэтому их относят к самым долгоживущим организмам на Земле. Они переживают многие поколения людей.
</a:t>
            </a:r>
            <a:endParaRPr lang="en-US" sz="880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огня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секвойи очень толстая кора. Она помогает дереву лучше переносить пожары и защищает живые ткани от высокой температуры.
</a:t>
            </a:r>
            <a:endParaRPr lang="en-US" sz="991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после пожара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сосен шишки раскрываются только после нагревания. Это помогает семенам попасть в почву именно тогда, когда на ней меньше конкурентов.
</a:t>
            </a:r>
            <a:endParaRPr lang="en-US" sz="8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удивляют разнообразием форм и приспособлений, но все они важны для природы и человека. Их нужно беречь, потому что вместе с лесами мы сохраняем животных, воздух и ресурсы будущего.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разнообразие, польза и ответственность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2026-05-31T20:37:58Z</dcterms:created>
  <dcterms:modified xsi:type="dcterms:W3CDTF">2026-05-31T20:37:58Z</dcterms:modified>
</cp:coreProperties>
</file>