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социальных групп: как устроено общество
</a:t>
            </a:r>
            <a:endParaRPr lang="en-US" sz="337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группы формируют нормы, роли и жизненные ориентиры подростка.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заставляет людей объединяться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входят в группы, чтобы чувствовать принадлежность, безопасность и признание, а также действовать вместе. Общие цели, устойчивое взаимодействие и чувство «мы» превращают случайные контакты в социальную общность.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социальной группы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группа — это устойчивое объединение людей, связанных общими интересами, нормами и регулярным взаимодействием, а не случайным совпадением в одном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группы есть состав участников, внутренние границы, ожидания поведения и чувство принадлежности, которое отличает «своих» от внешнего окружения.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в автобусе или зрители на улице могут находиться рядом, но без общих правил и устойчивых связей они не образуют социальную группу.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социальных групп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группа опирается на общую цель или интерес, который задаёт направление совместных действий и помогает участникам понимать смысл своего участия.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группы характерны регулярные контакты и распределение ролей: кто-то ведёт, кто-то организует, кто-то исполняет, а кто-то наблюдает.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участников регулируют нормы и санкции: одобрение поддерживает порядок, а осуждение или исключение ограничивает отклонения от правил.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группах связи личные и непосредственные, а в больших — опосредованные традициями, институтами, правилами и символами принадлежности.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социальных групп и их особенности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человек может одновременно состоять в нескольких группах разного типа.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первичные группы сильнее влияют на повседневное поведение, а большие и вторичные задают более широкие правила и идентичности.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социальной группы из школьного курса обществознания.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видов групп в жизни подростка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сообщества усиливают влияние группы за счёт постоянной доступности общения и быстрого обмена мнениями.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обычно создают первичные группы и учебный коллектив, а онлайн-среда становится всё более значимым каналом социализации.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теме; доли условные, отражают относительную значимость групп, а не статистическое исследование.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группа как пространство повседневного общения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малой группе люди общаются непосредственно, быстро реагируют на поведение друг друга и легче замечают настроение, успехи и трудности. Это создаёт атмосферу личной включённости.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совместной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подросток учится сотрудничать, брать ответственность, договариваться и уважать чужую позицию. Такие навыки особенно важны в классе, команде и кружке.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2946" y="3129007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46366"/>
            <a:ext cx="559500" cy="44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объединения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по правилам и имеет чёткие цели: класс, секция, кружок или совет старшеклассников. Здесь важны статус, обязанности и официальная организация.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группы опираются на инструкции и распорядок, а неформальные — на неписаные нормы, которые часто действуют даже сильнее официальных требований.
</a:t>
            </a:r>
            <a:endParaRPr lang="en-US" sz="949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на основе доверия, симпатии и общих интересов: компания друзей, игровая команда или чат единомышленников. Связи строятся свободнее и эмоциональнее.
</a:t>
            </a:r>
            <a:endParaRPr lang="en-US" sz="95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подростка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неформальная среда заметно определяет стиль общения, выбор интересов и способы самопрезентации, поэтому её влияние особенно важно осознавать.
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включается в социальную группу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описывает типичный путь от интереса к полноправному признанию в коллективе.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 и статус в группе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показывает, какое положение занимает человек в группе, а роль описывает ожидаемое поведение, связанное с этим положением и признанное другими участниками.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школьник может одновременно быть учеником, старостой, другом, спортсменом и участником проекта, поэтому ему приходится согласовывать разные ожидания.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роли поддерживают друг друга, поведение становится более устойчивым; если требования семьи, школы и друзей расходятся, возникает напряжение и необходимость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Нормы, санкции и контроль поведения
</a:t>
            </a:r>
            <a:endParaRPr lang="en-US" sz="2778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Группа задает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группе складываются представления о том, что допустимо, а что нет. Нормы помогают участникам понимать границы поведения и действовать предсказуемо.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Реакция на соблюдение и нарушение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следует правилам, группа поощряет его одобрением, доверием и поддержкой. За отклонение могут последовать критика, осуждение или потеря статуса.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Усиление влияния в подростковой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старшеклассников особенно заметны неформальные санкции: репутация, популярность и страх быть отвергнутым. Именно они часто заставляют подстраивать поведение под ожидания окружения.
</a:t>
            </a:r>
            <a:endParaRPr lang="en-US" sz="8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социальных групп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проявляются не одинаково: одна и та же группа может сильнее влиять на учебу, эмоции или самоопределение.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для подростка социализация, поддержка и совместная деятельность; именно они создают основу для ответственности и включенности.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школьного курса обществознания; дата не требуется.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сверстники: три линии социализации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формируются первые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ребенок впервые учится доверять, соблюдать правила и различать допустимое и недопустимое. Здесь закладываются привычки общения, отношение к учебе и базовое чувство безопасности, которое затем влияет на поведение в других группах.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общественной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коллектив приучает к расписанию, обязанностям и совместной работе. Через уроки, проекты и правила поведения подросток осваивает дисциплину, ответственность и умение учитывать интересы других людей, не теряя собственную позицию.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и проверка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ровесниками подросток учится равноправию, аргументации и умению договариваться. Дружеский круг становится местом, где особенно заметны личные интересы, стиль общения и первые самостоятельные решения о будущем.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66948"/>
            <a:ext cx="629100" cy="503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9825" y="2756385"/>
            <a:ext cx="629100" cy="503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групп, которые формируют идентичность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людей по этапу жизни и помогают соотносить себя с ожиданиями своего возраста. Они задают типичные нормы поведения, интересы и способы самооценки.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общим языком, культурой, традициями и исторической памятью. Они поддерживают чувство принадлежности и передают образцы уважения к своим корням.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вокруг общего дела, компетенций и профессиональной этики. Они помогают человеку осваивать стандарты работы, ответственность и культуру взаимодействия.
</a:t>
            </a:r>
            <a:endParaRPr lang="en-US" sz="11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 и их роль для подростка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одна и та же группа может поддерживать развитие и одновременно создавать риски.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и значимее группа, тем сильнее ее влияние. Поэтому подростку важно замечать не только пользу, но и возможные риски принадлежности.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социальных ролей подростка в школьном курсе обществознания.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сообществ на подростков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 расширяет круг общения, но одновременно делает подростка зависимым от постоянной обратной связи и алгоритмической ленты.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указывает на рост вовлеченности в цифровые группы; это усиливает доступ к информации, но требует самоконтроля и медиаграмотности.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динамика участия подростков в цифровых коммуникациях; точные статистические данные не приводятся.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конфликт групповых норм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столкновение ожиданий семьи, класса, друзей и личных ценностей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многообразие групп важно для общества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распределяют функции общества: одни обеспечивают воспитание, другие — обучение, третьи — профессиональную кооперацию и культурную преемственность.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социальных связей у человека, тем шире его опыт и больше возможностей для самореализации, смены ролей и включения в общественную жизнь.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групп делает общество гибким: разные интересы и способы жизни позволяют быстрее реагировать на изменения, не разрушая социальную целостность.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такое разнообразие требует терпимости, умения вести диалог и уважения к различиям, иначе возрастает риск изоляции и конфликтов.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осознанно выбирать группы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стоит оценить, совпадают ли ценности группы с личными убеждениями. Важны безопасная атмосфера, уважение к личности и отсутствие унижения или разрушительного давления.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полезно проверить, развивает ли группа самостоятельность и полезные навыки. Хороший выбор поддерживает учебу, интересы, общение и не мешает сохранять собственную позицию.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растет через участие в группах
</a:t>
            </a:r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по-разному влияют на человека, но именно через них он учится нормам, ролям и ответственности. Умный выбор окружения укрепляет самостоятельность, зрелость и устойчивую идентичность.
</a:t>
            </a:r>
            <a:endParaRPr lang="en-US" sz="3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2026-05-25T11:03:57Z</dcterms:created>
  <dcterms:modified xsi:type="dcterms:W3CDTF">2026-05-25T11:03:57Z</dcterms:modified>
</cp:coreProperties>
</file>