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медицинских знаний и здорового образа жизни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результат ежедневных решений, привычек и ответственности за себя.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грамотность помогает раньше замечать риски, понимать сигналы организма и принимать разумные решения. Для подростка это особенно важно: именно сейчас формируются привычки, влияющие на здоровье, учебную работоспособность и качество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медицинская грамотность нужна старшекласснику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4575" y="1291100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619" y="1291100"/>
            <a:ext cx="338513" cy="30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319" y="3055087"/>
            <a:ext cx="338513" cy="30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1056" y="3055087"/>
            <a:ext cx="263288" cy="30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курс основ медицинских знаний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помогает различать нормальное самочувствие и состояния, при которых нужна помощь взрослого или врача. Это основа для безопасных и своевременных действий.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здоровья и болезни
</a:t>
            </a:r>
            <a:endParaRPr lang="en-US" sz="103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Изучаются факторы риска и способы их снижения: режим дня, питание, гигиена, движение и разумное поведение в повседневной среде. Профилактика всегда эффективнее лечения.
</a:t>
            </a:r>
            <a:endParaRPr lang="en-US" sz="989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
</a:t>
            </a:r>
            <a:endParaRPr lang="en-US" sz="1129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осваивает базовые алгоритмы при кровотечении, ушибе, ожоге, потере сознания и других неотложных ситуациях. Это снижает вероятность осложнений до приезда медиков.
</a:t>
            </a:r>
            <a:endParaRPr lang="en-US" sz="970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быту и школе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действиям дома, на улице, на уроках физкультуры и при первых признаках травмы. Важна не только реакция, но и предупреждение опасности.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формирует навык распознавать симптомы, которые нельзя игнорировать. Своевременное обращение к взрослым и специалистам помогает избежать ухудшения состояния.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для обращения за помощью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здоровье отражает работу сердца, лёгких, мышц, опорно-двигательного аппарата и иммунной системы. Оно заметно в выносливости, сне, восстановлении и общем уровне энергии.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и социальное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13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связано со стрессоустойчивостью, вниманием и эмоциональным состоянием, а социальное — с отношениями в семье, классе и коллективе. Эти компоненты постоянно влияют друг на друга.
</a:t>
            </a:r>
            <a:endParaRPr lang="en-US" sz="1377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здоровья человека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206" y="1394038"/>
            <a:ext cx="3801588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формируется не одним действием, а накопительным эффектом повторяющихся полезных привычек.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ОБЗР; рекомендации по режиму дня и здоровому образу жизни для подростков.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привычки ежедневно поддерживают самочувствие и работоспособность.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здоровья подростка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дня, составленная на основе типичного режима школьника старших классов.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одинаковом количестве дел качество режима зависит от их распределения: поздний вечер особенно чувствителен к нагрузке.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сон и движение сокращаются ради экрана и учёбы, быстро растут утомляемость и падение концентрации.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десятиклассника: оптимальный и перегруженный вариант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сложные углеводы, полезные жиры, овощи, фрукты и вода нужны подростку ежедневно. Такой рацион поддерживает рост, восстановление тканей и устойчивый уровень энергии в течение дня.
</a:t>
            </a:r>
            <a:endParaRPr lang="en-US" sz="1081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завтрак помогает лучше включаться в учебный день и удерживать внимание на первых уроках. Пропуск еды чаще всего приводит к перееданию позже и к более резким колебаниям самочувствия.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количество сахара, соли, сладких напитков и ультрапереработанных продуктов повышает риск кариеса, лишнего веса и нарушений обмена веществ. Чем чаще такие продукты заменяют полноценную еду, тем выше нагрузка на организм.
</a:t>
            </a:r>
            <a:endParaRPr lang="en-US" sz="1004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как основа профилактики заболеваний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рационального питания из школьного курса ОБЗР и общих рекомендаций по здоровому рациону.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порций и регулярность приёмов пищи не менее важны, чем выбор продуктов: именно они поддерживают стабильность самочувствия.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в пирамиде находится продукт, тем чаще он должен появляться в рационе; верх пирамиды — для редких случаев.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рационального питания школьника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минут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ежедневной умеренной или высокой активности рекомендовано подросткам.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 по физической активности для детей и подростков.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объём движения помогает сердцу, мышцам и осанке работать лучше, а умственной нагрузке — переноситься легче. Короткие перерывы тоже важны, если день проходит за партой или экраном.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и инфекционная безопасность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Руки, которые защищают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улицы, туалета, контакта с животными и перед едой мытьё рук с мылом становится самым простым способом прервать передачу микробов. Если делать это без спешки и тщательно, снижается риск многих бытовых инфекций и пищевых проблем.
</a:t>
            </a:r>
            <a:endParaRPr lang="en-US" sz="890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 дыхание в школьном ритме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зубов утром и вечером — не формальность, а реальная профилактика кариеса и воспаления дёсен. Свежий уход за полостью рта и чистая одежда помогают чувствовать себя уверенно и поддерживают общую гигиену в течение дня.
</a:t>
            </a:r>
            <a:endParaRPr lang="en-US" sz="942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 комнате и привычка проветривать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обычном учебном дне помещение нуждается в притоке свежего воздуха. Проветривание уменьшает духоту, снижает концентрацию углекислого газа и делает учёбу и отдых заметно комфортнее.
</a:t>
            </a:r>
            <a:endParaRPr lang="en-US" sz="99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 первых симптомов до обращения за медицинской помощью; ветвление зависит от тяжести состояния.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помощи при недомогании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00" y="1471725"/>
            <a:ext cx="147525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1512" y="1471725"/>
            <a:ext cx="105375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700" y="1481745"/>
            <a:ext cx="185700" cy="1485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637" y="3212175"/>
            <a:ext cx="126450" cy="168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61350" y="3213942"/>
            <a:ext cx="185700" cy="1650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бытовых травмах
</a:t>
            </a:r>
            <a:endParaRPr lang="en-US" sz="2600" dirty="0"/>
          </a:p>
        </p:txBody>
      </p:sp>
      <p:sp>
        <p:nvSpPr>
          <p:cNvPr id="14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600300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обеспечьте покой и приложите холод через ткань на короткое время. Это помогает уменьшить боль, ограничить отёк и не усугубить повреждение мягких тканей.
</a:t>
            </a:r>
            <a:endParaRPr lang="en-US" sz="1289" dirty="0"/>
          </a:p>
        </p:txBody>
      </p:sp>
      <p:sp>
        <p:nvSpPr>
          <p:cNvPr id="16" name="Text 3"/>
          <p:cNvSpPr txBox="1"/>
          <p:nvPr/>
        </p:nvSpPr>
        <p:spPr>
          <a:xfrm>
            <a:off x="3356649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Ограничьте движения в повреждённом суставе и не нагружайте его. Наблюдайте за болью и отёком; при выраженных симптомах нужна помощь взрослого или врача.
</a:t>
            </a:r>
            <a:endParaRPr lang="en-US" sz="1289" dirty="0"/>
          </a:p>
        </p:txBody>
      </p:sp>
      <p:sp>
        <p:nvSpPr>
          <p:cNvPr id="17" name="Text 4"/>
          <p:cNvSpPr txBox="1"/>
          <p:nvPr/>
        </p:nvSpPr>
        <p:spPr>
          <a:xfrm>
            <a:off x="6112999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порез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Промойте рану чистой водой, обработайте антисептиком и закройте стерильной повязкой. Важно не трогать раневую поверхность грязными руками и следить за чистотой повязки.
</a:t>
            </a:r>
            <a:endParaRPr lang="en-US" sz="1289" dirty="0"/>
          </a:p>
        </p:txBody>
      </p:sp>
      <p:sp>
        <p:nvSpPr>
          <p:cNvPr id="18" name="Text 5"/>
          <p:cNvSpPr txBox="1"/>
          <p:nvPr/>
        </p:nvSpPr>
        <p:spPr>
          <a:xfrm>
            <a:off x="600300" y="360090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Надавите на рану чистой салфеткой и по возможности приподнимите повреждённую конечность. Если кровь не останавливается, требуется срочная медицинская помощь.
</a:t>
            </a:r>
            <a:endParaRPr lang="en-US" sz="1289" dirty="0"/>
          </a:p>
        </p:txBody>
      </p:sp>
      <p:sp>
        <p:nvSpPr>
          <p:cNvPr id="19" name="Text 6"/>
          <p:cNvSpPr txBox="1"/>
          <p:nvPr/>
        </p:nvSpPr>
        <p:spPr>
          <a:xfrm>
            <a:off x="3356649" y="360090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Подозрение на перелом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неподвижность повреждённой части тела и не пытайтесь вправлять её самостоятельно. Зафиксируйте положение и как можно скорее организуйте обращение за медицинской помощью.
</a:t>
            </a:r>
            <a:endParaRPr lang="en-US" sz="12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281" y="1808050"/>
            <a:ext cx="3674338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ОБЗР и первой помощи; школьный курс медицинских знаний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признаки опасного состояния с первыми действиями до прибытия медицинской помощи.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перечисленных случаях решающими являются скорость реакции, безопасность окружающих и немедленное обращение за профессиональной помощью.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состояния и неотложные действия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 школьной гигиене и профилактике; без единой числовой статистики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 сочетание нескольких факторов: один усиливает действие другого и быстрее приводит к накоплению усталости и снижению устойчивости к нагрузкам.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даёт одновременное исправление режима сна, физической активности и времени за экраном; точечные меры работают слабее.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распространённые факторы риска у подростков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формируется, когда учебная перегрузка, недосып и напряжённые отношения долго не компенсируются отдыхом. В такой ситуации снижается устойчивость к обычным школьным требованиям.
</a:t>
            </a:r>
            <a:endParaRPr lang="en-US" sz="1186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Саморегуляции помогают режим дня, физическая активность, паузы между умственными задачами и предсказуемое чередование нагрузки с восстановлением. Это снижает внутреннее напряжение и повышает работоспособность.
</a:t>
            </a:r>
            <a:endParaRPr lang="en-US" sz="1111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Тревожность, раздражительность, апатия, трудности с засыпанием и головные боли напряжения часто становятся ранними сигналами перегрузки. Их важно замечать до того, как страдают учёба и общение.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плохое настроение и нарушения сна сохраняются, нужна поддержка взрослых и специалиста. Обращение за помощью — это не слабость, а способ предотвратить более серьёзные последствия.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здоровье, стресс и саморегуляция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74303"/>
            <a:ext cx="4490400" cy="3354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4550" y="13332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органы и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Курение, вейпы, алкоголь и наркотические вещества нарушают работу мозга, сердца, лёгких и печени. Они также повышают вероятность зависимости и снижают общую выносливость организма.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204550" y="30979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подросткам особенно рискованно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нервная система ещё развивается, поэтому вредные вещества особенно заметно ухудшают память, внимание и скорость реакции. Это повышает травматизм и мешает нормальному учебному ритму.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последствия для организма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ЗОЖ и медицинской грамотности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улучшение одного привычного действия заметно влияет на общее самочувствие, если оно поддерживается ежедневно, а не время от времени.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усиливается не отдельным правилом, а согласованной системой привычек: чем выше их качество, тем устойчивее организм к нагрузкам.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привычек и результатов здоровья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надёжна та профилактика, которая встроена в повседневный распорядок и поддерживается и семьёй, и школой, и самим подростком.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ОБЗР, гигиене и безопасности жизнедеятельности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профилактика должна работать в разных средах одновременно: дома, в школе, на улице и в спорте.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 школе и дома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взаимосвязанных привычек: каждый шаг усиливает следующий и снижает риск заболеваний.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здоровый образ жизни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грамотность — это практический ресурс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грамотность помогает не только понимать, как устроено здоровье, но и ежедневно защищать его. Для старшеклассника это основа безопасного поведения, высокой работоспособности и ответственного отношения к своему будущему.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2026-05-21T05:49:06Z</dcterms:created>
  <dcterms:modified xsi:type="dcterms:W3CDTF">2026-05-21T05:49:06Z</dcterms:modified>
</cp:coreProperties>
</file>