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9400" y="-1925"/>
            <a:ext cx="5621300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наречия пишутся через дефис, и научимся узнавать модели.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в наречиях: основные правила и примеры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постоянно встречаются в диктантах, изложениях и ответах у доски, поэтому ошибки в них сразу заметны. Трудности возникают из-за похожего звучания, незнания правил образования и смешения с другими частями речи.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наречия часто пишут с ошибками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0100" y="1728811"/>
            <a:ext cx="157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55188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 и при чём здесь дефис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обозначает признак действия, признака или другого признака и отвечает на вопросы как? , где? , когда? , куда? , откуда? , почему? и зачем?.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не изменяется по родам, числам и падежам, поэтому его легко отличить от многих других частей речи по постоянной форме.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 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в наречии связан не с вопросом, а со способом образования слова: если состав слова соответствует определённой модели, пишется дефис.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приставкой по- и суффиксами -ому, -ему, -и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узнаваемая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наречия по-новому, по-старому, по-доброму, по-моему и по-русски. Их легко узнать по приставке по- и характерному окончанию или суффиксу.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слов образованы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наречия образуются от прилагательных и местоимений. Поэтому они сохраняют связь со словами, от которых были образованы, но пишутся как цельные наречия.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модели особенно важны формы с -ому, -ему, -и, а также -ски и -цки. Именно они помогают быстро распознать дефисное написание.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как? и начинается с по-, стоит проверить, не относится ли оно к этой группе. Обычно это самый надёжный первый шаг при проверке.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дефисного написания наречий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какие признаки указывают на дефисное написание.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появляется не случайно: он связан с устойчивой словообразовательной моделью, которую можно распознать по строению слова.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орфографии русского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дефиса в наречии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выбора правильного написания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 как признак дефисного написания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наречиях вроде еле-еле, чуть-чуть и крепко-крепко одинаковая часть повторяется дважды. Такой повтор показывает, что слово построено по особой модели и пишется через дефис.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усиления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часто усиливает значение: действие происходит очень слабо, очень точно или очень медленно. Благодаря этому наречие звучит выразительнее и передаёт нужный оттенок смысла.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запоминание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легко запоминаются, потому что они звучат ритмично и похоже на пару. Это помогает быстро узнавать их на письме и не путать с обычными сочетаниями слов.
</a:t>
            </a:r>
            <a:endParaRPr lang="en-US" sz="1071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также давно-давно, точь-в-точь и мало-помалу. Все они показывают, что дефис может быть связан именно с повтором или близостью частей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дефисных наречий встречаются чаще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легче всего встретить в школьных упражнениях и письменных работах.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группа связана с приставкой по-, поэтому именно она чаще попадается ученикам при письме и проверке правил.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«Дефис в наречиях»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кое-, -либо, -нибудь, -таки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кое-где, кое-как, где-либо и когда-нибудь передают неопределённость: место, время или способ действия названы не точно, а лишь примерно.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и добавление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—таки в словах вроде всё-таки или что-то-таки помогает усилить значение. Она делает высказывание более выразительным и подчёркивает итог или неожиданность.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строения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не пишутся отдельно, потому что входят в состав слова. Поэтому важно замечать не только смысл, но и то, как слово устроено.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часто звучат в вопросах, рассказах и пересказах. Они помогают говорить точнее, когда нужно обозначить неопределённость или передать оттенок сомнения.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905" y="723075"/>
            <a:ext cx="4213289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во-первых, во-вторых и в-третьих помогают показать, в каком порядке идут мысли, пункты или аргументы. Они особенно полезны в ответах, планах и рассуждениях.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перечислением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нужны тогда, когда автор перечисляет доводы или этапы действия. По ним легко понять, что речь идёт не просто о наречии, а о слове для организации текста.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порядком перечисления и начинается с во-, его обычно пишут через дефис. Этот признак удобно проверять, когда нужно быстро написать ответ или сочинение.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во-вторых, в-третьих как слова для порядка мыслей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наречия с похожими сочетаниями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отличить цельное наречие от внешне похожего сочетания слов и выбрать правильное написание по смыслу и строению.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«Дефис в наречиях»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одним наречием, оно чаще пишется слитно или через дефис; если это сочетание слов, действует другое правило.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50799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«по слуху»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выбирают написание по звучанию, не проверяя слово по правилу. Из-за этого появляются формы вроде «по русски» и «во первых» вместо правильных вариантов.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видят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не замечают приставку, повтор или частицы в составе слова. Без распознавания модели трудно понять, нужен ли дефис именно в этом случае.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Спешат в черновике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быстром письме часто пропускают дефис в словах, которые употребляются особенно часто. Это касается коротких и привычных слов, которые ученик пишет автоматически.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сверяют с образцом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нет примера-ориентира, легко ошибиться в словах вроде «когда-нибудь» или «кое-где». Регулярное сравнение с образцами заметно снижает число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каких словах чаще возникают ошибки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запоминаются слова, которые пишутся по одной и той же модели, но звучат очень привычно и быстро употребляются в 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встречается в учебных ответах и устной речи, тем важнее отработать его модель написания до автоматизма.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диаграмма по теме «Дефис в наречиях»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 при выборе написания наречия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слова перед написанием.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учебных и повседневных текстах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ответах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часто встречаются слова по-новому, по-русски и во-первых. Такие примеры помогают увидеть правило в привычном школьном контексте и быстрее запомнить написание.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дети нередко говорят кое-как, когда-нибудь, еле-еле. Чем чаще такие формы слышны и читаются, тем легче заметить их устойчивую орфографическую модель.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пересказе и изложении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пересказе текста нужны слова для связи мыслей, поэтому активно используются во-первых и во-вторых. Они помогают строить ответ последовательно и без путаницы.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обычных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дефисом встречаются в рассказах, сообщениях и описаниях действий. Поэтому правило важно не только для диктанта, но и для любого грамотного письма.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в предложении: связь слова с действием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обычно уточняет действие: как, где или каким способом оно происходит. В предложении оно тесно связано с глаголом и отвечает на вопрос, который помогает выбрать нужное слово.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 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не склоняется и не согласуется, поэтому сохраняет свою форму. Если оно образовано по модели с дефисом, написание остаётся неизменным в любом предложении.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помогает увидеть, что перед нами цельное слово, а не случайное сочетание. Это удобно при чтении, потому что сразу заметна структура и значение наречия.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дефисных наречий для запоминания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самые частотные образцы, которые удобно использовать как опору при проверке написания.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несколько образцов, легче узнавать общую модель и применять её к новым словам без лишних сомнений.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«Дефис в наречиях»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дефисных наречий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моделей свои опознавательные признаки: приставка, повтор, частицы или слова для перечисления мыслей. Это помогает быстро находить правило в тексте.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объединяет один принцип: дефис появляется не случайно, а по чёткой словообразовательной модели.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обобщение по теме урока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распознавать основные модели, можно быстро выбрать правильное написание и избежать типичных ошибок в работе.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моделей достаточно, чтобы уверенно проверять большинство школьных примеров.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в наречиях: правило, которое можно освоить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в наречиях подчиняется понятным моделям, а значит, его можно проверять не наугад, а по строению слова. Чем увереннее ученик узнаёт эти модели, тем грамотнее пишет.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2026-05-28T13:39:28Z</dcterms:created>
  <dcterms:modified xsi:type="dcterms:W3CDTF">2026-05-28T13:39:28Z</dcterms:modified>
</cp:coreProperties>
</file>