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роман о свободе, выборе и ответственности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любви, совести и цене нравственного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писал роман более десяти лет, а при жизни не увидел его полной публикации. История текста, рождённого в эпоху цензуры и страха, сделала его одним из главных произведений русской литературы XX века.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значение романа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сатиру, философский роман, мистику, любовную линию и притчевое повествование, поэтому читается на нескольких смысловых уровнях.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и композиция романа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контрасты реального и фантастического, смешного и трагического помогают Булгакову говорить о вечных вопросах через события своей эпохи.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Композицию строят две взаимосвязанные линии — московская и ершалаимская; их параллельное развитие создаёт ощущение исторической и нравственной глубины.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московского и ершалаимского сюжетов к общему нравственному итогу.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сюжетные линии романа и их связь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1930-х годов как сатирический образ эпохи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Варьете и соблазн лёгкой выгоды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Варьете становится сценой массового самообмана: публика увлекается зрелищем, деньгами и неожиданной удачей. Булгаков показывает, как быстро человек забывает осторожность, если обещана лёгкая нажива.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важнее связи, чем талант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Грибоедова в романе выглядит как закрытая среда, где ценятся статус, знакомства и удобство. Здесь легко почувствовать атмосферу литературной и чиновничьей иерархии, в которой личные качества уступают месту и должности.
</a:t>
            </a:r>
            <a:endParaRPr lang="en-US" sz="1087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быт как знак несвободы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Квартиры, очереди и бытовая теснота создают ощущение постоянного напряжения. В таком городе человек живёт под давлением мелких забот, а страх потерять благоустроенность постепенно вытесняет достоинство.
</a:t>
            </a:r>
            <a:endParaRPr lang="en-US" sz="10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и его свита как сила нравственного испытания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Высший суд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не просто пугает героев, а проверяет их на честность. Его появление заставляет людей проявить истинное лицо и отвечает на скрытую ложь поступками, а не словами.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Разоблачение лицемерия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Коровьев и Бегемот превращают пороки в комическую сцену. Их выходки смешны внешне, но за шуткой всегда стоит точное выявление жадности, самодовольства и духовной пустоты.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как итог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Азазелло и Гелла придают действиям свиты жесткость и напряжение. Фантастическое в романе не случайно: оно завершает нравственный выбор героя и делает последствия неизбежными.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Свита Воланда действует как увеличительное стекло: рядом с ней особенно заметны трусость, корысть и зависимость от власти. Так фантастика превращается в точный способ социальной критики.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смысловой вес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романе не существуют отдельно: каждая раскрывается через поступки персонажей и их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выбор, любовь и милосердие; именно они связывают личную судьбу с историческим и философским смыслом.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М. А. Булгакова «Мастер и Маргарита», школьный литературный анализ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— автор романа о Понтии Пилате, то есть человек, для которого творчество становится не ремеслом, а способом говорить правду о мире.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принимает литературную конъюнктуру и потому оказывается уязвим перед критикой, доносами и давлением среды, где важнее лояльность, чем талант.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травли герой отказывается от рукописи и уходит в клинику, превращая свою жизнь в состояние внутреннего затвора и отказа от борьбы.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показывает, как одиночество и страх могут разрушить художника, если рядом нет поддержки, веры в себя и нравственной опоры.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Мастера: художник, сломленный травлей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не выбирает спокойную жизнь ценой предательства: она остаётся верна Мастеру и его рукописи, хотя этот выбор требует внутренней свободы и мужества.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фантастический путь — полёт, бал у Сатаны и встреча с силами тьмы — раскрывает не слабость, а силу характера и независимость.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за Фриду делает Маргариту по-настоящему великодушной: рядом с любовью в её образе звучат сострадание, милосердие и готовность к самопожертвованию.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Маргарита: любовь, верность и нравственная смелость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художественные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раскрывают основные идеи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построена на контрасте духовной свободы и нравственной ограниченности; каждый герой воплощает важную идею произведения.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М. А. Булгакова «Мастер и Маргарита»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Понтий Пилат и проблема вины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Допрос Иешуа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Пилат сразу видит, что Иешуа не похож на опасного преступника. Однако понимание истины не отменяет его зависимости от власти и страха перед доносом.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Прокуратор выбирает политическую осторожность вместо справедливости и утверждает казнь. Этот выбор становится нравственной точкой слома, за которую он не может себя простить.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мучение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суда Пилата преследуют головная боль, бессонница и чувство вины. В романе это знак не только личного страдания, но и духовной несвободы, рожденной трусостью.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Иешуа у Булгакова говорит как человек, для которого главной ценностью остаётся достоинство личности. Он не оправдывает насилие и утверждает внутреннюю свободу, доступную каждому.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Иешуа автор показывает, что милосердие выше формального закона. Истина в романе связана не с жестокостью суда, а с человечностью, состраданием и доверием к добру.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Иешуа Га-Ноцри и авторская идея милосердия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лишена догматизма: он отвечает Пилату спокойно, без угроз и обвинений. В этом проявляется сила нравственной правды, которая не нуждается в принуждении.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символы романа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романе работают не поодиночке: они переплетаются и усиливают друг друга, создавая единое пространство нравственного выбора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свобода, милосердие и моральная ответственность: именно они связывают московскую и ершалаимскую линии.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А. Булгакова «Мастер и Маргарита»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у Сатаны как кульминация фантастического 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у Сатаны превращается в грандиозную сцену испытания, где смешиваются карнавал, театр и суд. Здесь особенно заметны власть Воланда и напряжённая граница между блеском и моральной пустотой.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входит в этот мир как королева бала, но не теряет человеческого сострадания. Просьба за Фриду показывает: даже в пространстве тьмы сохраняется возможность нравственного поступка.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событий, ведущих героев от кризиса к освобождению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Мастера и Маргариты к финалу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объекты критики в романе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Грибоедова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 литературную среду, где статус и принадлежность к кругу ценятся выше таланта, а карьерный расчёт вытесняет подлинное творчество и честный труд.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Варьете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 театре разоблачают жадность, доверчивость и тягу к лёгкой выгоде. Сатира строится на том, как легко люди теряют достоинство ради соблазна.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дефицит становится символом общей духовной тесноты. За борьбой за жильё, вещи и связи проступает зависимость человека от материальных интересов.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Доносительство и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страх перед начальством, слухами и доносом делает людей покорными системе. Именно поэтому сатирический смех у Булгакова часто звучит как нравственный приговор.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конфликта в финале романа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выстраивает не просто развязку сюжета, а нравственную иерархию: каждому герою соответствует собственный итог и мера внутренней правды.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утверждает, что подлинная победа выражается не в силе, а в покое, прощении и сохранённой совести.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А. Булгакова «Мастер и Маргарита»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соединяет иронию и трагизм так, что смешное в его романе почти всегда оборачивается серьёзным нравственным смыслом и заставляет читателя задуматься глубже.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свободно чередует бытовую речь, философские размышления и фантастические сцены. Благодаря этому текст звучит живо, многоголосо и не теряет внутренней цельности.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стиля Булгакова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контрасты: Москва и Ершалаим, реальность и чудо, суета и вечность. На их сопоставлении строится большая часть художественного эффекта.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деталь, резкая смена тона и гротеск помогают Булгакову показать эпоху без прямых деклараций. Читатель сам видит, где заканчивается внешняя благопристойность и начинается нравственная пустота.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415" y="1587736"/>
            <a:ext cx="3287171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современным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проблемы романа легко соотносятся с сегодняшними вопросами о достоинстве, совести и свободе.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поднимает универсальные вопросы, поэтому роман остаётся понятным и важным для подростков и взрослых.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Булгакова «Мастер и Маргарита»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роман, который проверяет человека на 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что страх разрушает личность, а любовь, творчество и милосердие помогают сохранить достоинство. Поэтому роман и сегодня звучит как серьёзный разговор о выборе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2026-05-20T03:58:36Z</dcterms:created>
  <dcterms:modified xsi:type="dcterms:W3CDTF">2026-05-20T03:58:36Z</dcterms:modified>
</cp:coreProperties>
</file>