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Куприн: жизнь, эпоха, творчество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человеческого достоинства в эпоху больших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время перемен
</a:t>
            </a:r>
            <a:endParaRPr lang="en-US" sz="286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писал на рубеже веков, когда менялись общество, город и сама литература. Он сохранил реализм, но сделал прозу более психологически точной, лиричной и внимательной к внутреннему выбору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 позднее отразился в его внимании к уязвимости личности. Для Куприна особенно важными стали темы внутренней свободы, сострадания и человеческой стойкости.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закрытых учебных заведениях усилила чувство одиночества и наблюдательность. Эти впечатления помогли ему тонко видеть характер человека и скрытые психологические состояния.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родился 7 сентября 1870 года в Наровчате Пензенской губернии. Ранняя смерть отца и материальная неустроенность рано приучили его к переживанию утрат.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ранние годы писателя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школа и армейский опыт Куприна
</a:t>
            </a:r>
            <a:endParaRPr lang="en-US" sz="240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учился в кадетском корпусе и Александровском юнкерском училище, затем несколько лет служил в армии. Это дало ему точное знание военного быта и отношений внутри служебной среды.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опыта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Армейские впечатления стали основой повести «Поединок» и ряда рассказов. В этих текстах военная среда показана как испытание для чести, воли и человеческого достоинства.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собственной манеры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отказывается от красивости ради самой красивости и делает ставку на точную деталь, живую речь и правдоподобие.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первых произведениях заметны сочувствие к простым людям и интерес к реальной, а не приукрашенной жизни.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публикации Куприна. Он пробует себя в журналистике, очерке, рассказе и повести.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биографии и публикаций А. И. Куприна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Куприна
</a:t>
            </a:r>
            <a:endParaRPr lang="en-US" sz="228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жизненные испытания влияли на темы и интонацию прозы писателя.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наблюдений к зрелым повестям и поздней эмиграционной прозе видно усиление лиризма и нравственной проблематики.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1905 года принесла Куприну широкую известность. В ней армейская среда показана как система давления, где личность постепенно теряет свободу и чувство собственного достоинства.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связан не только с бытом казармы, но и с внутренним кризисом человека. Куприн показывает, как среда способна разрушать волю, честь и нравственную опору.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стал важным произведением начала XX века, потому что поставил вопрос о цене человеческого достоинства. Для русской литературы это был честный разговор о несвободе личности.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«Поединок» и её литературное значение
</a:t>
            </a:r>
            <a:endParaRPr lang="en-US" sz="2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менялись темы и художественные акценты писателя.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Куприна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Куприна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Куприн возвращается к одним центрам: любви, достоинству, нравственному выбору и состраданию.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«Олеся»: природа, свобода и трагедия непонимания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сталкиваются мир природы и мир условностей. Олеся связана с Полесьем, внутренней свободой и естественной мудростью, которую городская среда не умеет принять и понять.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фольклорные мотивы и контраст между природным и «цивилизованным» мирами усиливают трагизм сюжета. Куприн показывает, что редкая духовная близость оказывается беззащитной перед общественными предрассудками.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«Гранатового браслета»
</a:t>
            </a:r>
            <a:endParaRPr lang="en-US" sz="253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Безответная любовь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Желткова не требует взаимности и не превращается в эгоистическое притязание. В этом проявляется его нравственная чистота и редкая внутренняя цельность.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молитва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молитвенные мотивы создают возвышенную атмосферу. Они помогают Куприну показать любовь как состояние души, а не как бытовую историю.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браслета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Гранатовый браслет становится знаком духовной ценности, которая выше расчёта, общественных правил и внешнего успеха. Символ подчёркивает трагическую красоту чувства.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строит повествование на точной, зримой детали: предмет, жест или реплика у него сразу раскрывают характер и создают ощущение живой, наблюденной жизни.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диалоги звучат естественно и напряжённо, а сюжет развивается динамично, без лишних отступлений; благодаря этому читатель легко следует за внутренним движением конфликта.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 у Куприна сочетается с лиризмом: пейзаж, интонация, бытовая подробность и настроение помогают передать не только событие, но и переживание героя.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обращается к самым разным жизненным сферам — от армии и цирка до любви, труда и мира животных, поэтому его проза воспринимается как широкая панорама эпохи.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Куприна
</a:t>
            </a:r>
            <a:endParaRPr lang="en-US" sz="23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 И. Куприна, школьная литературная традиция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Куприна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произведениях Куприна часто переплетаются: один и тот же сюжет соединяет чувство, моральный выбор и столкновение личности с обстоятельствами.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любовь, честь и конфликт человека со средой; именно они определяют гуманистический пафос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труда и профессиональная среда в произведениях Куприна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пациенты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внимательно показывает медицинскую среду, где особенно заметны ответственность, сострадание и цена человеческой ошибки. Профессиональный долг у него всегда связан с нравственным выбором.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 и дрессировщики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цирковых сюжетах важны риск, дисциплина и доверие между человеком и животным. Через эту среду писатель раскрывает мужество, изобретательность и уязвимость труда.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 рыбаки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моря и речного труда помогают Куприну показать силу характера, выдержку и зависимость человека от стихии. В таких текстах особенно ощутимы опыт, наблюдательность и уважение к ремеслу.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Актёры, охотники, рабочие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видит за профессией не только занятие, но и судьбу. Его интересует, как труд формирует привычку к ответственности, внутреннюю собранность и достоинство человека дела.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Куприна: от жизненного опыта к зрелой прозе
</a:t>
            </a:r>
            <a:endParaRPr lang="en-US" sz="207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биографии и творчества А. И. Куприна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тема животных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пудель: верность сильнее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рассказе судьба животного становится испытанием для взрослых и детей. Белый пудель не просто участник сюжета, а живое существо, вокруг которого раскрываются доброта, жадность и готовность защищать слабого. Куприн делает эмоциональный центр рассказа очень человечным.
</a:t>
            </a:r>
            <a:endParaRPr lang="en-US" sz="1316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Изумруд: беззащитность живого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лошади передана с особой чуткостью: читатель ощущает её доверие, тревогу и обречённость. Через образ Изумруда писатель показывает, как легко человек может разрушить хрупкую жизнь, если утратит сострадание и чувство меры.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Барбос и Жулька: дружба и жестокость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рассказе сопоставлены доверие животных и грубость окружающего мира. Куприн заставляет увидеть в собаках не просто персонажей, а носителей искренности, верности и боли, а в человеке — меру его нравственной ответственности.
</a:t>
            </a:r>
            <a:endParaRPr lang="en-US" sz="13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поздний период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Куприн покинул Россию и оказался в эмиграции. Этот перелом усилил в его творчестве мотивы утраты, памяти и внутренней разобщённости.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местом жизни стала Франция. Писатель продолжал работать, но всё чаще обращался к теме родины, переживая её как духовно утраченный дом.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тексты становятся более сдержанными и печальными. В них заметны усталость, ностальгия и болезненное чувство оторванности от прежней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1937–1938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вернулся в СССР уже тяжело больным и вскоре умер в Ленинграде. Завершение биографии оказалось связано с возвращением на родину и трагическим финалом.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произведений А. И. Куприна: «Олеся», «Поединок», «Гранатовый браслет», рассказы о животных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в произведениях Куприна
</a:t>
            </a:r>
            <a:endParaRPr lang="en-US" sz="242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эти мотивы соединяются и усиливают друг друга, создавая у Куприна цельную нравственную систему ценностей.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любовь и честь: именно они чаще всего определяют выбор героя и его отношение к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Куприн связан с крупнейшими прозаиками рубежа веков и чем при этом сохраняет собственную художественную индивидуальность.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особенностей русской прозы конца XIX — начала XX века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русская реалистическая традиция
</a:t>
            </a:r>
            <a:endParaRPr lang="en-US" sz="2404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продолжает реалистическую традицию, но выделяется более открытой эмоциональностью и сюжетной напряжённостью.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расширил возможности реалистической прозы, соединив точное наблюдение за жизнью с лирическим чувством и глубоким интересом к внутреннему миру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Куприна для русской литературы
</a:t>
            </a:r>
            <a:endParaRPr lang="en-US" sz="2543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убедительно показал, что сюжет о любви, службе, труде или случайной встрече может стать разговором о чести, сострадании, свободе и нравственной ответственности.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важны для школы и сегодня: они помогают увидеть, как социальная среда влияет на личность и почему духовное достоинство требует защиты.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XXI века находит у Куприна не только историческую атмосферу эпохи, но и живые вопросы, которые остаются значимыми в любой культуре и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Куприн как писатель человеческого достоинства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прошёл через трудные жизненные испытания и сумел превратить личный опыт в прозу о любви, чести и сострадании. Именно поэтому его книги остаются живыми и убедительными.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2026-05-23T15:56:03Z</dcterms:created>
  <dcterms:modified xsi:type="dcterms:W3CDTF">2026-05-23T15:56:03Z</dcterms:modified>
</cp:coreProperties>
</file>