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2. Conditional II and III: гипотетические ситуации и их последствия
</a:t>
            </a:r>
            <a:endParaRPr lang="en-US" sz="3248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Нереальные условия настоящего и прошлого.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Conditional II и III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говорить о мечтах, советах, сожалениях и возможных последствиях. Они часто встречаются в диалогах, письменных заданиях и тестах, поэтому важно уверенно различать два типа условных предложений.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II: основное значение и формула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описывает положение, которое не является реальным сейчас или считается маловероятным. Это способ представить другой мир, где условия и результат отличаются от действительности.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выглядит так: if + Past Simple, would + base verb. Например: If I had more time, I would read more books. После if используется форма прошедшего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показывает воображаемый итог в настоящем или будущем. Она помогает говорить о мечтах, гипотезах и возможностях, которые пока не стали реальностью, но интересны для обсуждения.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Conditional II в сравнении частей предложения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условие и результат в Second Conditional.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 прошлом по форме, но в настоящем по смыслу; результат выражает воображаемое следствие.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Conditional II: выбор между реальностью и воображением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часто воспринимается как выбор между тем, что есть на самом деле, и тем, что можно только представить. Поэтому его удобно связывать с развилкой, где одна дорога ведёт в реальность, а другая — в мечту.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темы — if, would, could, might. Они помогают быстро понять, что речь идёт не о факте, а о предполагаемой ситуации, которая существует только в воображении говорящего.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 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imagine, dream и wish хорошо подходят к этому типу условных предложений. Они подчёркивают, что говорящий не описывает событие, а представляет желаемый или возможный вариант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условие и предполагаемый результат, а сама ситуация выглядит нереальной, перед вами Conditional II. Такой образ помогает отличать грамматику по смыслу, а не только по 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Conditional II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перейти от нереального условия к воображаемому результату.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Conditional II в школьных темах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lived near the sea, I would swim every day. Этот пример показывает мечту о другом образе жизни и помогает представить привычку, которая возникла бы при изменённых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had a school garden, we could grow tomatoes. Здесь акцент сделан на возможности: результат не обязателен, но он становится реальным в воображаемой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he were taller, he might join the basketball team. Пример подчёркивает меньшую уверенность: результат возможен, но не гарантирован, поэтому используется might.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 Conditional II: would, could, might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различаются не только по смыслу, но и по силе уверенности: от обычного результата к более осторожному предположению.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 — наиболее нейтральный и частый вариант; could добавляет идею возможности, а might делает результат самым неуверенным.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сравнения значений модальных глаголов; условная шкала, 2025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Conditional II для всех лиц в учебном и формальном английском обычно выбирают were. Это помогает говорить грамматически правильно и не путать воображаемую ситуацию с реальной.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форма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со всеми лицами в форме were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школьной грамматики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III: основное значение и формула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описывает событие, которое уже произошло и не может быть изменено. Эта конструкция нужна, когда говорят о прошлом, анализируют его или выражают сожаление о случившемся.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схема выглядит так: if + Past Perfect, would have + past participle. Например: If I had studied, I would have passed the test. Оба действия относятся к прошлому.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показывает воображаемый итог, который не произошёл. Она помогает объяснять, как всё могло бы сложиться иначе, если бы прошлое событие было 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Conditional III в сравнении частей предложения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условие в прошлом связано с нереальным результатом. Сначала описывается завершённое событие, затем — то, что могло бы произойти иначе.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прошлое событие изменилось бы, изменился бы и результат. Конструкция подчёркивает связь между упущенной возможностью и другим возможным итогом.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Conditional III в школьном английском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Conditional III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образования и понимания Third Conditional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и альтернативный результат в Conditional III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Матч, который не удалось спасти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проиграла в последний момент, потому что опоздала на тренировку и не успела подготовиться. Потом звучит мысль: If only we had practiced more. Смысл ясен: прошлый шанс был упущен, а результат мог бы быть другим.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Поездка, которой не случилось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долго планировали поездку, но забыли купить билеты вовремя. В итоге планы пришлось отменить. Фраза I wish we had booked earlier передаёт сожаление о прошлом и показывает, что всё могло сложиться иначе.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сделал домашнее задание и получил замечание на уроке. Позже он говорит: I should have checked my diary. Здесь Third Conditional помогает не только сожалеть, но и спокойно анализировать ошибку, которая уже не исправляется напрямую.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слова-маркеры Conditional II и III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 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Conditional II часто подходят слова dream, imagine и wish. Они помогают представить ситуацию, которая сейчас не реальна, но могла бы стать возможной в воображении.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настоящего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if I were, would, could и might обычно указывают на Second Conditional. Они показывают нереальное условие в настоящем или будущем и разные оттенки вероятности.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Conditional III характерны had done, would have done и should have. Эти формы показывают завершённое действие в прошлом и другой возможный результат, который не произошёл.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сожаления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regret и too late часто подсказывают, что речь идёт о прошлом. Они помогают быстро увидеть, что изменить ситуацию уже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Conditional II и Conditional III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строятся по похожему принципу, но относятся к разному времени. Это помогает быстро выбрать нужную форму в речи и письме.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связан с настоящим и будущим, Conditional III — с прошлым. Различие виднее всего по форме после if и в главной части.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грамматика условных предложений II и III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в условном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if-clause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стоит первым, перед основной частью ставится запятая. Такой порядок удобен, когда нужно сразу назвать ситуацию, а потом показать результат.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можно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условного предложения можно переставлять без изменения смысла. Сравните: If I had money, I would travel и I would travel if I had money.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if-clause стоит в конце, запятая обычно не нужна. Главное — сохранить правильные формы глаголов и не путать порядок частей.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самые частые ошибки в Conditional II и III и быстро заменить их правильными вариантами.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if не употребляется would. В Conditional III важно помнить о Past Perfect в условии и о третьей форме глагола в результате.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школьных работах по грамматике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Conditional II и III с жизнью подростков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Conditionals помогают говорить о том, как дополнительные усилия могут улучшить результат. Например, If I had more practice, I would play better показывает связь между тренировкой и успехом.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забыто, Third Conditional позволяет спокойно объяснить последствия. Фраза If I had remembered the homework, I would not have been late звучит как анализ ситуации, а не просто жалоба.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темах такие предложения особенно естественны. Можно обсуждать форму, подготовку и командную работу, представляя, что изменилось бы при других условиях.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разговорах о каникулах Conditionals II и III помогают мечтать и сравнивать разные исходы. Они делают речь точнее, когда нужно говорить о желаемом или упущенном.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выбор правильного типа условия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время ситуации и форму результата. Это самый быстрый способ понять, нужен ли Conditional II или Conditional III.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о настоящем или будущем, выбирают Conditional II. Если описывается прошлый шанс или ошибка, нужен Conditional III.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тренировка по распознаванию типов условных предложений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помогает представить нереальное настоящее или будущее, а Conditional III — изменить в воображении прошлое. Чтобы не ошибаться, всегда проверяйте время, форму глагола и смысл результата.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конструкции — два времени, один принцип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2026-05-31T07:18:44Z</dcterms:created>
  <dcterms:modified xsi:type="dcterms:W3CDTF">2026-05-31T07:18:44Z</dcterms:modified>
</cp:coreProperties>
</file>