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Азовское взятие — решающий момент в истории донских казаков и Османской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конфликта на южных рубежах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Дон и окружающие территории регулярно страдали от набегов крымских татар и османских войск. Азовская крепость служила важнейшим оплотом Османской империи, сдерживавшим продвижение казаков и России к морю.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 Азова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 контролировал выход к Азовскому морю и береговую линию, играя ключевую роль в региональной безопасности. Город служил звеном обороны и центром торговли между разными государствами региона.
</a:t>
            </a:r>
            <a:endParaRPr lang="en-US" sz="1252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использовала крепость для блокировки доступа русских земель к морским путям. Владение Азовом влияло на баланс сил между Россией, крымскими татарами и Турцией.
</a:t>
            </a:r>
            <a:endParaRPr lang="en-US" sz="133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1471 года Азов находился под контролем Османской империи. Крепость была многоступенчатой с мощными стенами и башнями, а также базой для регулярного гарнизона. Это делало её одним из ключевых укреплений на южных границах империи.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крепость с XVI века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Азове хранились значительные запасы продовольствия и боеприпасов. Удобное расположение обеспечивало быстрый переброс войск и снабжение как с суши, так и по морю, укрепляя защитные возможности крепости.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инфраструктура и снабжение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Азовская крепость до 1637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завоевания Азова казачеством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стремились защитить свои территории от крымских и османских набегов, создав надежный опорный пункт на юге.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Азовом обеспечивал выход к морю, что расширяло торговые перспективы и влияло на экономическую самостоятельность казаков.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от иностранных властей вдохновляли казаков укреплять свою независимость и политический статус на приграничье.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1637 года около 5–7 тысяч донских казаков во главе с опытными атаманами приступили к осаде Азова. Они тщательно подготовились, вооружившись артиллерией и организовав регулярные атаки на стены.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казаков к крепости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нескольких недель казачьих атак крепость претерпевала тяжелые обстрелы и прорывы. Благодаря слаженности и настойчивости защитников, крепость была взята штурмом 18 июня 1637 года.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штурмовые действия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Турецкий гарнизон в Азове был практически полностью уничтожен либо вынужден покинуть крепость, городские жители частично эвакуировались. Азов перешел под власть Донского войска.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османского гарнизона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Азова: ход штурма 1637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1637 года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казаки разведали укрепления и расположили гарнизон в городе, начав подготовку к обороне.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1637 года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Крымское ханство объединили силы для возвращения Азова, началась подготовка к осаде.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1637-1638 годов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укрепляли стены, запасались провизией, поддерживали связь с Доном в ожидании наступления.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1638 года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армия начала осаду, стремясь выбить казаков и вернуть контроль над крепостью.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обороны и новой осады Азова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Защиту Азова обеспечивали более 10 тысяч человек — донские казаки, местные жители и представители южнорусских городов, объединённые общей целью сохранить контроль над крепостью.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защитников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лидерами обороны были Михаил Туровер, Ерофей Петров и Иван Заруцкий. Они организовали выборное управление и поддерживали строгую дисциплину среди защитников.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Выборное командование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 быстрая реакция командования позволяли эффективно отражать нападения и адаптироваться к меняющимся условиям осады, что стало ключом к выживанию гарнизона.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дисциплины и организации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защитников и командование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силы насчитывали около 40 тысяч человек, включая янычар, артиллеристов и инженерные подразделения, а также воинов из Крымского ханства.
</a:t>
            </a:r>
            <a:endParaRPr lang="en-US" sz="82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состав войск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Армиями командовали османские паши, при поддержке ханских вождей крымских татар, обеспечивавших взаимодействие между различными частями сил.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руководство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блокировки снабжения и давления на крепость использовался речной и частично морской флот, что осложняло снабжение защитников и усиливало осаду.
</a:t>
            </a:r>
            <a:endParaRPr lang="en-US" sz="88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блокада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силы и крымское ополчение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турецкие попытки вернуть Азов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потери турецкой армии существенно снизили боевой дух и подорвали дальнейшие попытки скорого взятия крепости.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1641 год — очередная атака турецких войск была отбита благодаря грамотной организации и своевременным вылазкам гарнизона.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1638 год — новая осада сопровождалась обстрелами и подкопами, но казачья оборона продолжает удерживать позиции.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Сентябрь–октябрь 1637 года — первые массированные атаки османов и крымских татар были отражены казачьей отвагой и подготовкой.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была организована через постоянные дозоры и вылазки, что дезориентировало противника. Связь между участками крепости обеспечивалась слаженной работой командного состава, что позволяло оперативно реагировать на угрозы.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значительно укрепили крепостные стены, выкопали дополнительные рвы и установили заграждения для задержки врага. Новые инженерные решения помогли создать многоуровневую систему защиты, способную отражать многократные штурмы.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обороны Азова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техника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использовали захваченное у турок огнестрельное оружие, включая пищали, мортиры и пушки, а также холодное оружие и простые метательные средства для защиты и атак.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Османские войска располагали осадными орудиями и корабельной артиллерией, применяли огненные снаряды и подкопы для прорыва обороны, что требовало от казаков изобретательности в отражении нападений.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казаков в обороне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регулярно осуществляли ночные рейды и диверсии, что снижало боевой дух противника и разрушало его логистику. Такие действия носили внезапный характер и были хорошо спланированы.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элементом было внезапное нападение малыми группами и быстрый отход, что помогало избегать больших потерь и сохранять мобильность войска.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подкопы и минные устройства для разрушения вражеских позиций и ослабления стен, что добавляло преимущество в борьбе с осадными силами.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лишения осадных лет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осады казаков сильно ослабили эпидемии, нехватка питьевой воды и хроническое недоедание, что сказывалось на физическом состоянии защитников.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получили ранения, однако из-за дефицита медикаментов смертность оставалась высокой, усугубляя внутреннюю обстановку крепости.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сообщений в Москву была сопряжена с постоянным риском, как и доставка продовольствия, что осложняло организацию помощи и снабжения осаждённых.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Московского государства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правительство избегало открытой поддержки казаков, опасаясь военного конфликта с Османской империей, что сдерживало масштабное вмешательство в осаду.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Прошения о помощи в 1638 и 1641 годах не получили одобрения от царя Михаила Фёдоровича, отражая осторожную дипломатическую позицию Москвы.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рекомендовали казакам оставить Азов, чтобы не обострять отношения с Турцией и сохранять относительный мир на южных рубежах России.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казаков и итог осады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1642 года запасы продовольствия, воды и боеприпасов в крепости практически истощились, что делало дальнейшую оборону невозможной.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официального указа Москвы казаки покинули Азов, эвакуируя раненых и семьи, стремясь избежать полного уничтожения гарнизона.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 вновь перешёл под контроль Османской империи, а некоторые казаки были вынуждены искать новые территории для жизни и службы на Донских землях.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потерь и разрушений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потерь донских казаков и турецкой армии, а также степень разрушения крепости и городских строений за время осады.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турецкой армии значительно превышали казачьи, что свидетельствует о высокой эффективности обороны и упорстве защитников Азова.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XVII века и исследования историков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событий на дальнейшую историю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Азова повысила военный престиж Донского войска, сделав казаков важным игроком в региональной политике России.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изменили баланс сил в Приазовье и усилили ужесточение позиций Османской империи на южных рубежах.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Москвы эти события стали поводом пересмотреть южную стратегию, сделав акцент на дипломатии и военно-политическом контроле региона.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осадных действий способствовал развитию самоорганизации и командных структур среди казаков, что укрепило их военный потенциал.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Азовская осада запечатлена в многочисленных песнях и преданиях донских казаков, прославляющих их стойкость и отвагу. Эти произведения передаются из поколения в поколение, воплощая дух борьбы за свободу.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Героическое отражение в казачьих песнях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Азове создан музей, посвящённый осаде, где представлены исторические экспонаты и документы. Монументы казакам стали местом памяти и символом национального героизма для жителей и гостей города.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памятники в городе Азове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Азовском сидении в культуре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Историческое значение Азова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Азовская осада стала символом мужества казаков и важным этапом в развитии южных рубежей России. Эти события остаются примером стойкости и единства народа в сложных условиях.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2026-05-11T03:14:14Z</dcterms:created>
  <dcterms:modified xsi:type="dcterms:W3CDTF">2026-05-11T03:14:14Z</dcterms:modified>
</cp:coreProperties>
</file>