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прогулки в литературе: свобода, выбор и ответственность
</a:t>
            </a:r>
            <a:endParaRPr lang="en-US" sz="283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героя становится проверкой его свободы, выбора и зрелости.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остаётся без постоянного контроля взрослых, его поступки становятся особенно заметны. Обычная дорога превращается в испытание, где раскрываются характер, смелость и умение отличать безопасное от опасного.
</a:t>
            </a:r>
            <a:endParaRPr lang="en-US" sz="133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самостоятельная прогулка так важна в подростковой литературе
</a:t>
            </a:r>
            <a:endParaRPr lang="en-US" sz="237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мотив дороги и прогулки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тексте почти всегда связана с изменением: герой выходит из привычного мира и попадает в ситуацию, где нужно действовать, а не просто наблюдать.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может выглядеть как обычный эпизод, но именно в ней часто раскрываются чувства героя, его сомнения, страхи и скрытые желания.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путь автор показывает выбор между лёгким и правильным поступком, поэтому движение по улице или тропинке становится частью внутреннего взросления.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смыслы чаще всего встречаются в таких эпизодах.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прогулка нужна для размышления и проверки характера; опасность обычно становится кратким, но важным поворотом.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визуализации по мотивам подростковой литературы.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мотивы чаще всего связаны с прогулкой героя
</a:t>
            </a:r>
            <a:endParaRPr lang="en-US" sz="28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становятся пространством самостоятельности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пространство особенно заметно, когда герой остаётся один: привычные детали начинают восприниматься иначе, а обычный путь к дому или подъезду становится осмысленным эпизодом.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или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движение по улице подчёркивает самостоятельность: нужно самому выбирать направление, замечать ориентиры и отвечать за собственный маршрут, даже если он кажется простым.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или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 часто связано с размышлением и паузой в действии: герой останавливается, всматривается в пространство и лучше понимает свои страхи, надежды или сомнения.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или сквер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герой может идти медленнее, наблюдать за людьми и природой, сравнивать свои мысли с тем, что видит вокруг, и чувствовать себя более свободно.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подростка на знакомой улице сразу подчёркивает переход к большей самостоятельности. Важны не только одежда и предметы в руках, но и то, как герой идёт и смотрит вокруг.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дома, школы или двора помогает показать степень свободы и внутреннего напряжения. Пустая дорога, вечерний свет и тихие детали окружения делают образ особенно выразительным.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одиночной прогулке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самостоятельная прогулка превращается в сюжетный эпизод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короткий путь может изменить настроение, выбор и итог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прогулка показывает, умеет ли герой замечать детали, ориентироваться в пространстве и сохранять внимание. Эти качества помогают понять, насколько он готов действовать без постоянной подсказки взрослых.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сцены раскрываются осторожность, смелость и любопытство. Герой не просто идёт вперёд, а оценивает обстановку и выбирает, что делать дальше, не торопясь с выводами.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момент, когда желание героя сравнивается с последствиями поступка. Тогда становится ясно, что взросление связано не только со свободой, но и с ответственностью.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героя раскрываются в подобных эпизодах
</a:t>
            </a:r>
            <a:endParaRPr lang="en-US" sz="22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18" y="2477750"/>
            <a:ext cx="297166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 один и тот же эпизод может развиваться по-разному.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выбор связан с осторожностью и связью с близкими; рискованный — с необдуманностью и возможными последствиями.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сюжетных ситуаций в теме самостоятельной прогулки.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безопасный и рискованный выбор героя в сюжете
</a:t>
            </a:r>
            <a:endParaRPr lang="en-US" sz="2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настроение часто создаётся через тёмный вечер, пустую улицу, холодный ветер или резкие звуки. Такие детали сразу делают обычную прогулку напряжённой и настороженной.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повторы ускоряют ритм текста. Читатель чувствует, что герой напряжён, торопится или пытается справиться со страхом внутри себя.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 помогает показать, что вокруг не всё ясно и безопасно. Даже знакомое место может казаться чужим, если герой волнуется или сомневается.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даёт возможность услышать мысли героя. Благодаря этому становится понятно, чего он боится, на что надеется и как принимает решение.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тревогу и неопределённость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особенно заметны в эпизодах, где герой остаётся один и начинает внимательнее читать окружающее пространство.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деталь и внутренний монолог чаще всего помогают показать самостоятельность через переживания, а не через прямые авторские оценки.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текстам подростковой прозы; составлено для учебной схемы,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приёмы усиливают тему самостоятельности
</a:t>
            </a:r>
            <a:endParaRPr lang="en-US" sz="27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288" y="1652950"/>
            <a:ext cx="320175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5681" y="1652950"/>
            <a:ext cx="373538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не только движение героя, но и направление его мысли. Чем сложнее путь, тем заметнее внутреннее напряжение и необходимость принимать решение самостоятельно.
</a:t>
            </a:r>
            <a:endParaRPr lang="en-US" sz="1268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и окно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связывают улицу и дом, открытое пространство и защиту. Они часто подчёркивают границу между привычной безопасностью и неизвестностью, в которую герой выходит один.
</a:t>
            </a:r>
            <a:endParaRPr lang="en-US" sz="1205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напоминают о школьной жизни и ответственности. Они могут подчеркивать, что герой не просто гуляет, а несёт с собой опыт, знания и ожидания взрослых.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мост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и мост особенно выразительны как знаки перехода. Они показывают, что путь героя связан с выбором, переменой и переходом к новому пониманию себя.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деталей: что может стать символом пути
</a:t>
            </a:r>
            <a:endParaRPr lang="en-US" sz="27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улица и чувство настороженности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из дома, когда улица уже пустеет, а окна светятся редкими пятнами. Тихий ветер и длинные тени делают каждый шаг заметнее. Такое пространство сразу создаёт ощущение осторожности и ожидания, будто впереди может случиться важный разговор или неожиданная встреча.
</a:t>
            </a:r>
            <a:endParaRPr lang="en-US" sz="84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 и тихое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скамейки мокрые, дорожки блестят, а листья липнут к земле. В этой тишине герой начинает слышать собственные мысли яснее, чем раньше. Пейзаж помогает показать не событие, а внутреннюю паузу, в которой рождается новый взгляд на привычные вещи.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перед сумерками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двор после уроков кажется непривычно широким и холодным. Шум дня уже стих, и в таком пейзаже особенно заметны одиночество, растерянность и желание быстрее найти дорогу домой. Но именно здесь герой может увидеть знакомое место по-новому и стать внимательнее.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настроения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настроение может быстро сменяться другим, поэтому эпизод часто строится как цепочка чувств, а не как ровное состояние.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чаще заметны любопытство и растерянность, а к финалу усиливаются уверенность и радость открытия, если герой делает важный вывод.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эпизодам о самостоятельном пути; составлено для учебной диаграммы, 2025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состояния героя чаще всего связаны с одиночной прогулкой
</a:t>
            </a:r>
            <a:endParaRPr lang="en-US" sz="28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прогулки связана с взрослением героя
</a:t>
            </a:r>
            <a:endParaRPr lang="en-US" sz="2736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путь заставляет героя смотреть на привычное по-новому: он замечает детали, которых раньше не видел, и начинает понимать, что мир сложнее детских ожиданий.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герой сталкивается с выбором, где важно не только желание, но и последствия поступка. Так появляется опыт, который нельзя получить из чужих советов.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эпизода показывает результат внутреннего роста: герой лучше понимает себя, осторожнее относится к людям и принимает ответственность за собственное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эпизод самостоятельной прогулки в произведении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для анализа сюжета и характера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любопытство сталкиваются, когда герой замечает что-то новое, но не уверен, стоит ли идти дальше. Именно это внутреннее напряжение делает эпизод живым и убедительным.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 желание противопоставлены, если герой должен вернуться домой, но его тянет задержаться. Автор показывает, как трудно совместить личный интерес и ожидаемое поведение.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осторожность особенно важны при встрече с незнакомцем. Герой должен понять, кому можно верить, а кому лучше не открываться сразу, чтобы не попасть в беду.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непосредственность и взрослый опыт часто спорят внутри самого персонажа. Одиночная прогулка помогает ему увидеть, что свобода требует не только смелости, но и самоконтроля.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литературные конфликты в сценах одиночного пути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033995"/>
            <a:ext cx="4332300" cy="15481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типах текстов дорога раскрывает героя по-разному, но почти всегда превращает обычное перемещение в важный смысловой эпизод.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меняется по жанрам, но сохраняет главную функцию: он показывает движение героя к новому опыту и новому пониманию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литературным жанрам; учебное обобщение, 2025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дороги в разных произведениях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понять смысл эпизода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оказался один?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понять обстоятельства эпизода и выявить, было ли одиночество случайностью, испытанием или личным выбором персонажа в конкретной ситуации.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он испугался и чему научился?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помогает увидеть связь между чувством опасности и опытом. Герой не просто испытывает тревогу, а постепенно понимает, как действовать осторожнее и разумнее.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понял о себе и других?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раскрывается главный смысл эпизода. Важно заметить, как прогулка меняет отношение героя к людям, к дому, к собственным поступкам и ответственности.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увидел впервые?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показывает, какие детали изменили восприятие героя. Иногда именно новая улица, незнакомый человек или необычная тишина запускают важный поворот в сюжете.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прогулка — это маленькое испытание, которое многое говорит о герое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путь в литературе кажется простым, но именно в нём проявляются характер, выбор и взросление. Герой учится видеть, думать и отвечать за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2026-05-22T11:39:31Z</dcterms:created>
  <dcterms:modified xsi:type="dcterms:W3CDTF">2026-05-22T11:39:31Z</dcterms:modified>
</cp:coreProperties>
</file>