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— ближайшая звезда и основа жизни на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— наш ближайший источник энергии, влияющий на климат и биосферу планеты.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познания Солнца в истории человечества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почиталось богом в древних культурах. С развитием науки мы поняли его звёздную природу и изучили процессы термоядерного синтеза и солнечной активности при помощи телескопов и космических миссий.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параметры Солнца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принадлежит к типу жёлтых карликов спектрального класса G2V и занимает среднее место среди звёзд по массе и светимости. Его масса составляет почти 99,86% от массы всей Солнечной системы.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 температура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звезды достигает 1,39 миллиона километров, а температура фотосферы — около 5500°C. Сердцевина разогрета до 15 миллионов градусов, что поддерживает термоядерные реакции.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Солнца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— центральная часть звезды, где происходят термоядерные реакции, обеспечивающие энергию Солнца. Оно занимает примерно четверть радиуса звезды.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излучения — средний слой, переносящий энергию посредством фотонов от ядра к конвективной зоне; её протяжённость охватывает большую часть звёздного объёма.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конвекции — внешний слой, где энергия передаётся за счёт движения плазмы перед выходом к видимой поверхности, затрудненному различными внутренними процессами.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преобразования энергии в Солнце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источники NASA и ESA поясняют основные этапы передачи энергии в звезде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атмосфера: слои и характеристики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Фотосфера — видимая поверхность Солнца толщиной около 500 км, излучающая основной световой поток и имеющая температуру около 5500°C.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Хромосфера и корона — внешние слои атмосферы с повышающейся температурой, где происходят вспышки, протуберанцы и формируется солнечный ветер.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Солнца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спектральных линий позволяет детально изучать элементный состав и динамику солнечной атмосферы.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и тяжёлые элементы, включая кислород, углерод и железо, составляют около 2%, влияя на структуру и эволюцию Солнца.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Гелий занимает примерно 25% массы и образуется в процессе преобразования водорода.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Водород составляет около 73% массы звезды, являясь основным топливом для термоядерных реакций в ядре.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элементов в составе Солнца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доля массы приходится на водород и гелий — основной источник энергии и структурный материал звезды.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водород и гелий определяют свойства и термоядерные процессы Солнца.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2023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1600" y="1801136"/>
            <a:ext cx="3026700" cy="24000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16025"/>
            <a:ext cx="77787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Излучение Солнца: природа и особенности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94725" y="2195625"/>
            <a:ext cx="24618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излучения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испускает электромагнитные волны от радиоволн до рентгеновских, максимальная интенсивность приходится на видимый свет, сформированный фотосферой.
</a:t>
            </a:r>
            <a:endParaRPr lang="en-US" sz="1441" dirty="0"/>
          </a:p>
        </p:txBody>
      </p:sp>
      <p:sp>
        <p:nvSpPr>
          <p:cNvPr id="7" name="Text 3"/>
          <p:cNvSpPr txBox="1"/>
          <p:nvPr/>
        </p:nvSpPr>
        <p:spPr>
          <a:xfrm>
            <a:off x="3357575" y="2195625"/>
            <a:ext cx="24618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солнечной энергии к Земле
</a:t>
            </a:r>
            <a:pPr algn="l" indent="0" marL="0">
              <a:lnSpc>
                <a:spcPct val="115000"/>
              </a:lnSpc>
              <a:buNone/>
            </a:pPr>
            <a:r>
              <a:rPr lang="en-US" sz="9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Энергия, возникшая в ядре, проходит сотни тысяч лет через внутренние слои, а свет достигает Земли примерно за 8 минут 20 секунд.
</a:t>
            </a:r>
            <a:endParaRPr lang="en-US" sz="156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5255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пятен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Области фотосферы с пониженной температурой, где магнитные поля препятствуют нормальному теплообмену, проявляются как тёмные пятна.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49000" y="3751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11-летний цикл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пятен варьируется с периодом в 11 лет, отражая изменения магнитной активности Солнца и влияя на космическую погоду.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7374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Землю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активности сопровождается геомагнитными бурями и изменениями радиационного фона, влияющими на технологии и здоровье на планете.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пятна и циклы активности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87" y="1087645"/>
            <a:ext cx="3718800" cy="20155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0087" y="1087645"/>
            <a:ext cx="3718800" cy="2015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75088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Протуберанцы представляют собой огромные дуги плазмы, возвышающиеся над поверхностью Солнца на сотни тысяч километров. Их величественные формы связаны с магнитными полями, а яркая плазма подсвечивает процессы в солнечной атмосфере.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5089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Дугообразные протуберанцы — плазменное великолепие Солнца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50112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корональных выбросов масса ионизированной плазмы выбрасывается в межпланетное пространство. При воздействии на магнитосферу Земли они вызывают магнитные бури, способные нарушать работу технических систем.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50114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Корональные выбросы массы и их воздействие на Землю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Протуберанцы и корональные выбросы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767150"/>
            <a:ext cx="4332300" cy="217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Солнца с другими звёздами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параметры избранных звёзд, таких как масса, радиус, температура поверхности и светимость. Отмечается, что Солнце является средней по размерам и яркости звездой главной последовательности.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демонстрирует параметры, типичные для звёзд главной последовательности среднего класса, что делает его идеальной моделью для астрономических исследований.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ESA, 2021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цикл и его влияние на Землю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солнечной активности длится около 11 лет, характеризуясь изменением числа солнечных пятен и вспышек, отражающих магнитные процессы на Солнце.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периоды максимума активности увеличивается частота корональных выбросов, что приводит к усилению геомагнитных бурь и воздействию на Землю.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Повышенная солнечная активность способствует интенсивным северным и южным сияниям, а также может вызывать сбои в работе спутников и наземных систем связи.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94" y="1845684"/>
            <a:ext cx="339413" cy="38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5123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337" y="3527269"/>
            <a:ext cx="290925" cy="387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солнечного ветра на Землю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Геомагнитные бури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заряженных частиц от Солнца вызывает возмущения магнитного поля Земли, что приводит к возникновению геомагнитных бурь и влияет на навигацию.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сияния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солнечного ветра с атмосферой Земли вызывает красочные северные и южные сияния, наблюдаемые в полярных регионах.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Сбои в электроэнергетике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бури могут нарушать работу энергетических систем и радиосвязи, создавая технические трудности и экономические потери.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900" y="952984"/>
            <a:ext cx="3059400" cy="27845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5400" y="952984"/>
            <a:ext cx="3059400" cy="27845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700" y="952984"/>
            <a:ext cx="3059400" cy="278453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467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Запущенный в 1995 году, спутник SOHO обеспечивает долгосрочные мониторинги корональных структур и магнитных процессов, что существенно пополнило знания о динамике Солнца.
</a:t>
            </a:r>
            <a:endParaRPr lang="en-US" sz="771" dirty="0"/>
          </a:p>
        </p:txBody>
      </p:sp>
      <p:sp>
        <p:nvSpPr>
          <p:cNvPr id="9" name="Text 2"/>
          <p:cNvSpPr txBox="1"/>
          <p:nvPr/>
        </p:nvSpPr>
        <p:spPr>
          <a:xfrm>
            <a:off x="3467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SOHO — непрерывное наблюдение солнечной короны
</a:t>
            </a:r>
            <a:endParaRPr lang="en-US" sz="1052" dirty="0"/>
          </a:p>
        </p:txBody>
      </p:sp>
      <p:sp>
        <p:nvSpPr>
          <p:cNvPr id="10" name="Text 3"/>
          <p:cNvSpPr txBox="1"/>
          <p:nvPr/>
        </p:nvSpPr>
        <p:spPr>
          <a:xfrm>
            <a:off x="34060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Миссия NASA с 2018 года исследует области близ солнцу на рекордно малых расстояниях, давая уникальные данные о происхождении солнечного ветра и активных процессов.
</a:t>
            </a:r>
            <a:endParaRPr lang="en-US" sz="828" dirty="0"/>
          </a:p>
        </p:txBody>
      </p:sp>
      <p:sp>
        <p:nvSpPr>
          <p:cNvPr id="11" name="Text 4"/>
          <p:cNvSpPr txBox="1"/>
          <p:nvPr/>
        </p:nvSpPr>
        <p:spPr>
          <a:xfrm>
            <a:off x="34060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Parker Solar Probe — приближение к солнечной поверхности
</a:t>
            </a:r>
            <a:endParaRPr lang="en-US" sz="1025" dirty="0"/>
          </a:p>
        </p:txBody>
      </p:sp>
      <p:sp>
        <p:nvSpPr>
          <p:cNvPr id="12" name="Text 5"/>
          <p:cNvSpPr txBox="1"/>
          <p:nvPr/>
        </p:nvSpPr>
        <p:spPr>
          <a:xfrm>
            <a:off x="64653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Запущенный в 2020 году совместный проект ESA и NASA получил первые детальные изображения полярных областей Солнца, открывая новые аспекты магнитной активности и структур.
</a:t>
            </a:r>
            <a:endParaRPr lang="en-US" sz="771" dirty="0"/>
          </a:p>
        </p:txBody>
      </p:sp>
      <p:sp>
        <p:nvSpPr>
          <p:cNvPr id="13" name="Text 6"/>
          <p:cNvSpPr txBox="1"/>
          <p:nvPr/>
        </p:nvSpPr>
        <p:spPr>
          <a:xfrm>
            <a:off x="64653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Solar Orbiter — первые снимки полюсов Солнца
</a:t>
            </a:r>
            <a:endParaRPr lang="en-US" sz="1052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и миссии по исследованию Солнца
</a:t>
            </a:r>
            <a:endParaRPr lang="en-US" sz="234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2800" y="372051"/>
            <a:ext cx="7807800" cy="8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эволюция Солнца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9326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образовалось около 4,6 миллиарда лет назад из гравитационно сжатого молекулярного облака, начав последовательную фазу звёздной эволюции.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0610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настоящее время звезда находится на главной последовательности, активно преобразуя водород в гелий в ядре с выделением энергии.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932600" y="32500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оно завершит эволюцию как белый карлик — плотный остаток, светящийся за счёт остаточного тепла и медленного остывания.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23300" y="4629775"/>
            <a:ext cx="449700" cy="2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061000" y="32474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примерно 5 миллиардов лет Солнце станет красным гигантом, расширится и сбросит наружные слои, изменяя структуру Солнечной 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звезды типа Солнца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отражены этапы от образования до угасания звезды с указанием примерной длительности каждой фазы, выраженной в миллионах лет.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 главной последовательности, где звезда стабильна и светит, существенно превышает остальные стадии, подчёркивая её важность в эволюции.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2022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2700" y="511175"/>
            <a:ext cx="3917700" cy="10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в культуре и мифологии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1088575" y="19011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Древнем Египте Солнце почитали как бога Ра — источник света и жизни, олицетворявшего порядок и возрождение. Греческий Гелиос воспринимался как колесница, несущая свет по небу каждый день.
</a:t>
            </a:r>
            <a:endParaRPr lang="en-US" sz="1196" dirty="0"/>
          </a:p>
        </p:txBody>
      </p:sp>
      <p:sp>
        <p:nvSpPr>
          <p:cNvPr id="7" name="Text 2"/>
          <p:cNvSpPr txBox="1"/>
          <p:nvPr/>
        </p:nvSpPr>
        <p:spPr>
          <a:xfrm>
            <a:off x="1088575" y="33659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индийцев Сурья символизировал жизненную энергию и здоровье, а у восточных славян Ярило ассоциировался с плодородием и весенним обновлением природного цикла.
</a:t>
            </a:r>
            <a:endParaRPr lang="en-US" sz="1332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8300" y="528025"/>
            <a:ext cx="7787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изучения Солнца и солнечных процессов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608250" y="4715451"/>
            <a:ext cx="449700" cy="2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0183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Планируется запуск современного космического телескопа следующего поколения для глубокого изучения солнечных полюсов и магнитных полей.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3472650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развитие методов исследования солнечных нейтрино и моделей космической погоды позволит повысить точность прогнозов солнечных воздействий.
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6055125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Углублённое понимание солнечных вспышек и их эффектов поможет защитить жизненно важные системы электроэнергетики и коммуникаций на Земле.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Солнце: источник познания и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остаётся центральным объектом научного интереса, открывая фундаментальные связи во Вселенной и обеспечивая баланс энергии для поддержания жизни на Земле.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2026-05-07T23:59:57Z</dcterms:created>
  <dcterms:modified xsi:type="dcterms:W3CDTF">2026-05-07T23:59:57Z</dcterms:modified>
</cp:coreProperties>
</file>