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отрезок: от определения до построения и середины.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Отрезок: определение, длина, свойства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отрезок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помогает перейти от абстрактной геометрии к измерению: у него есть границы, длина и точное положение на прямой.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прямая как основа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без 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 — самый простой геометрический объект. У неё нет длины, ширины и толщины, но именно точка позволяет точно отмечать положение на чертеже.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начала и конца и продолжается бесконечно в обе стороны. Она служит основой, на которой удобно выделять части и сравнивать их.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прямой отмечают два положения, между ними можно выделить часть линии. Так появляется отрезок как ограниченный фрагмент прямой.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концах и внутри отрезка описывают его точно. Благодаря этому можно понимать, где находится фигура и какие точки ей принадлежат.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определение отрезка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часть прямой, которую ограничивают две выбранные точки. Именно они задают его начало и конец на чертеже и в записи.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Граничные точки отрезка называют его концами. Они обязательно принадлежат отрезку и помогают отличить его от бесконечной прямой.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точки, расположенные между концами, тоже входят в отрезок. Поэтому он включает не только границы, но и внутренние точки.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вне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вне промежутка между концами, она уже не относится к отрезку. Это важно для чтения рисунков и решения задач.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отрезка AB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концы отрезка обозначены буквами A и B, сам отрезок записывают как AB или словами «отрезок AB». Буквы ставят у концов на рисунке.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477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отрезок изображают прямой линией между отмеченными точками. Такое обозначение удобно для задач, где важно быстро увидеть концы и положение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 прямой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между концами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A и B лежат на одной прямой, отрезок AB состоит из всех точек между ними, включая сами A и B.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прямой отрезок виден как выделенная часть линии от одной отмеченной точки до другой. Это помогает читать положение и сравнивать расстояния.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выходить за пределы концов: точки слева от A или справа от B уже не входят в отрезок. Границы задают точное ограничение.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как число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как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 — это число, показывающее, сколько единиц помещается между его концами. Она не зависит от того, где расположен сам отрезок.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длины используют запись |AB|. Она отличается от названия отрезка: AB обозначает фигуру, а |AB| — её числовую меру.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отрезка могут иметь одинаковую длину, даже если нарисованы в разных местах. Поэтому сравнивают не положение, а именно число единиц.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линейкой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отрезок, прикладывают линейку так, чтобы ноль совпал с одним концом. Тогда результат читают по отметке у второго конца.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выбирают по ситуации: сантиметры, миллиметры или дециметры. На уроках чаще всего используют сантиметры и миллиметры.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считывания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второй конец не попадает точно на деление, точность уточняют по миллиметрам. Это помогает избежать грубой ошибки в ответе.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важно не сдвигать линейку и не читать значение по наклонённой шкале. Аккуратность делает результат надёжным.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удобно сначала измерить оба отрезка, а затем записать результат через знак неравенства.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длин отрезков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отрезков
</a:t>
            </a:r>
            <a:endParaRPr lang="en-US" sz="253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 длиннее AB, а AB и EF равны по длине. Это удобно фиксировать не только словами, но и символами.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отрезка всегда есть границы, поэтому точка «между» определяется строго по положению на прямой.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отрезка из школьной геометрии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конца задают его границы и отделяют внутренние точки от внешних.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отрезка всегда 2 конца: именно они задают его границы и помогают отличить его от прямой.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отрезка в геометрии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конца ограничивают отрезок и делают его частью прямой.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 заданной длины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линейке в школьной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отрезка показывает, насколько он делится пополам, и сразу помогает находить середину в практических задачах.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середины отрезка в школьной геометрии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отрезка соответствует каждой из двух равных частей.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363471"/>
            <a:ext cx="4821300" cy="857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половины и целого удобно показывать на простых числовых примерах.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одна половина, весь отрезок находят удвоением; если известен весь отрезок, половину находят делением на два.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длины по середине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нахождения длины отрезка по его половине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 рисункам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где расположены концы отрезка, а затем проверяют положение точки относительно них. Именно это позволяет ответить, принадлежит ли она отрезку.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отрезки, не оценивают их «на глаз». Сначала находят длины или совмещают изображения, а потом делают вывод о том, какой из них длиннее.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середины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отмечена середина, важно проверить равенство двух частей. Совпадение точки с серединой подтверждают только тогда, когда обе половины равны.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задач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дано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условии обычно есть прямая, две отмеченные точки и буквы для обозначения концов. Такой рисунок сразу показывает, с какой фигурой нужно работать.
</a:t>
            </a:r>
            <a:endParaRPr lang="en-US" sz="1496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спрашивают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формулируют вопрос: найти длину, сравнить отрезки, определить принадлежность точки или проверить середину. Это помогает не смешивать разные типы заданий.
</a:t>
            </a:r>
            <a:endParaRPr lang="en-US" sz="1362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рисунка удобно сделать короткую запись: обозначения, известные данные и искомое. Так решение становится аккуратным и понятным даже в небольшой задаче.
</a:t>
            </a:r>
            <a:endParaRPr lang="en-US" sz="13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работы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на отрезок и его 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и как её избежать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Разделяйте фигуру и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называйте длину отрезком. Отрезок AB — это фигура, а |AB| — число, которое показывает его размер и может сравниваться с другими числами.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Проверяйте по данным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ориентируйтесь только на внешний вид рисунка. Важно положение концов и точек: на схеме отрезок может выглядеть короче или длиннее из-за масштаба.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Указывайте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записывайте единицы измерения. Если длина найдена линейкой, указывайте сантиметры или миллиметры, чтобы ответ был полным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помогают быстро проверить, как вы понимаете определение, длину и середину отрезка.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точны и связаны с определением, делением пополам и принадлежностью, значит тема усвоена.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«Отрезок»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часть прямой с двумя концами, а его длина выражается числом. Если уверенно читать рисунки, строить отрезки и находить середину, задачи становятся гораздо проще.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 отрезок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2026-07-27T05:11:54Z</dcterms:created>
  <dcterms:modified xsi:type="dcterms:W3CDTF">2026-07-27T05:11:54Z</dcterms:modified>
</cp:coreProperties>
</file>