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какой Земле мы живём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третья планета от Солнца, единственная известная с жизнью, водой и воздухом.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рассматривает Землю как планету: природу, население и хозяйство людей. В 6 классе это форма Земли, материки и океаны, оболочки, рельеф, климат и природные богатства. Все темы складываются в одну связанную систему «суша—вода—воздух—жизнь». 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Землю на географии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12 756 км
</a:t>
            </a:r>
            <a:pPr algn="ctr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экваториальный диаметр показывает, что Земля очень велика по масштабам.
</a:t>
            </a:r>
            <a:endParaRPr lang="en-US" sz="633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диаметр Земли составляет около 12 756 км, а полярный немного меньше. Форма описывается геоидом — слегка сплюснутым шаром.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школьного курса географии и астрономии (учебные таблицы).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среди планет Солнечной системы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относится к каменным планетам и заметно отличается наличием жидкой воды, плотной атмосферы и подходящих условий для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планетами-гигантами Земля меньше и «землистее», а главное — на её поверхности удерживаются вода и атмосфера в пригодном для жизни виде.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школьного курса астрономии/географии о планетах Солнечной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Земли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и мантия
</a:t>
            </a:r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и мантия формируют большую часть глубины планеты. Кора — самая тонкая оболочка: под материками она толще, чем под океанами. Мантия состоит из очень горячего и плотного вещества.
</a:t>
            </a:r>
            <a:endParaRPr lang="en-US" sz="1721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Земли образуют ядра — внешнее и внутреннее. Во внешнем ядре вещество жидкое и содержит железо и никель, а во внутреннем ядре условия другие, поэтому оно уплотнено сильнее. 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стадий: от испарения до возвращения воды в океан.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атмосферы Земли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основных газов в воздухе есть водяной пар и следовые количества других веществ. Их состав влияет на погоду и самочувствие живых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азота и кислорода объясняет, почему возможны дыхание и поддержание «обычного» режима погоды. Небольшие примеси тоже важны.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справочные значения состава атмосферы (проценты приведены как оценки).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4515" y="1479875"/>
            <a:ext cx="3169069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оболочки Земли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не существуют по отдельности: изменения в одной влияют на другие. Например, вода переносит вещества, атмосфера меняет климат, а живые организмы участвуют в круговоротах.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Литосфера, гидросфера, атмосфера и биосфера образуют взаимосвязанную систему, поэтому изменения одного компонента заметны в остальных. 
</a:t>
            </a:r>
            <a:endParaRPr lang="en-US" sz="1235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(классификация оболочек Земли).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выделяют 6 материков: Евразию, Африку, Северную и Южную Америку, Антарктиду и Австралию. Каждый материк имеет свои климат и природные особенности.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окружены 4 океанами: Тихим, Атлантическим, Индийским и Северным Ледовитым. Они связываются с циркуляцией воды и влияют на климат прибрежных районов.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океан — Тихий, а самый холодный — Северный Ледовитый. Разница температур отражается на льдах, течениях и условиях жизни в океанах. 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 Земли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суши и дна океанов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 включает горы, равнины, плоскогорья, впадины и океанические желоба. Эти формы различаются высотой и глубиной, а образуются под действием внутренних и внешних процессов.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точка суши — гора Эверест (8848,86 м), а самая глубокая впадина океана — Марианская (около 11 км). Движение плит, вода, ветер и разрушение пород постоянно меняют поверхность. 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происходят землетрясения и вулканы
</a:t>
            </a:r>
            <a:pPr algn="l" indent="0" marL="0">
              <a:lnSpc>
                <a:spcPct val="100000"/>
              </a:lnSpc>
              <a:buNone/>
            </a:pPr>
            <a:r>
              <a:rPr lang="en-US" sz="1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— движение литосферных плит и процессы на их границах в земной коре.
</a:t>
            </a:r>
            <a:endParaRPr lang="en-US" sz="275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Земли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количество осадков меняются по широте: чем дальше от экватора, тем ниже среднее поступление тепла.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схемы видно, что распределение тепла определяет тип климата, а значит — сезонность, растительность и хозяйственную деятельность.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(обобщённая схема климатических поясов).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биосфере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растения и микроорганизмы вместе поддерживают круговорот веществ: одни разлагают остатки, другие используют их, обеспечивая непрерывность природных процессов.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основа питания и кислорода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 и выделяют кислород в ходе фотосинтеза. Они образуют «старт» пищевых цепей: от них зависят травоядные и многие другие организмы.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среды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встречается в лесах, степях, пустынях, горах, океанах и почве. Организмы приспосабливаются к разным условиям — температуре, влажности, составу воздуха и грунта.
</a:t>
            </a:r>
            <a:endParaRPr lang="en-US" sz="15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магнитное поле важно для Земли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Земли создаётся движением расплавленного вещества во внешнем ядре и охватывает планету вокруг. Оно отклоняет часть заряженных частиц солнечного ветра.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магнитному полю воздух защищается от сильных разрушений, а компас сохраняет работоспособность. На схемах обычно показывают Землю и линии магнитного поля вокруг неё.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Землю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выбросов и мусора ухудшается состояние воздуха и водоёмов. Это напрямую влияет на здоровье людей и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наиболее заметны воздействия, связанные с загрязнением и изменением природных мест обитания. Снижение нагрузки помогает восстановлению экосистем.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 экологии (обобщённые примеры воздействия).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1682" y="1479875"/>
            <a:ext cx="4954737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рекорды Земли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крупные объекты и сделайте вывод о разнообразии рельефа по высоте и глубине.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планеты включает и высоты, и глубины, поэтому природные условия сильно различаются от региона к региону.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справочные материалы по географии.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свой общий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которые снижают загрязнение и экономят ресурсы.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~16°C
</a:t>
            </a:r>
            <a:pPr algn="ctr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у поверхности поддерживается условиями планеты, позволяя воде оставаться в жидком состоянии.
</a:t>
            </a:r>
            <a:endParaRPr lang="en-US" sz="585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главных факторов пригодности Земли — температура, при которой возможно существование жидкой воды. Это связано с расстоянием до Солнца и парниковым эффектом атмосферы.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и климату (оценка средней глобальной температуры поверхности около 15–16°C).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берега морей и русла рек: вода размывает одни участки суши и отлагает наносы в других. Эти процессы постепенно меняют очертания побережий и ландшафты.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изменяющаяся планета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Земли, прежде всего движение плит, формируют рельеф: возникают горы, образуются разломы, меняется положение отдельных участков земной коры. Это влияет и на природные зоны.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 тоже изменяют планету: ветер и текучие воды разрушают породы, а температура способствует выветриванию. Постепенно меняются формы поверхности и состояние почв.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людей усиливает часть изменений: вырубка лесов, загрязнение и чрезмерное использование ресурсов меняют среду обитания. Поэтому бережное отношение напрямую влияет на будущее природы.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общий живой дом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сложная система, где связаны воздух, вода, суша, недра и живые организмы. Понимание её природы помогает глубже изучать географию и беречь планету ради будущего.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2026-05-13T20:10:32Z</dcterms:created>
  <dcterms:modified xsi:type="dcterms:W3CDTF">2026-05-13T20:10:32Z</dcterms:modified>
</cp:coreProperties>
</file>