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многочлена на одночлен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Раскрываем скобки и умножаем каждый член отдельно.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помогает в алгебре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действие встречается при раскрытии скобок, преобразовании формул, вычислении выражений и решении задач на площадь. Оно развивает умение работать со знаками, коэффициентами и степенями, а также готовит к решению уравнений в 7 классе.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одночлен и многочлен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36865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 состоит из одного числового множителя и буквенной части. Это может быть число, произведение числа и букв, либо выражение со степенью, например 6×2 или -5ab.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36850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множитель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957715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одночлен умножают на многочлен, нужно работать с каждым членом отдельно. Поэтому важно уверенно различать, где находится один член, а где несколько слагаемых.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57700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темой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817440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одночленам относятся 9, 3 m, -5ab и 6×2. Такие записи не содержат сложения или вычитания внутри, поэтому их удобно использовать в алгебраических преобразованиях.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817425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677152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 включает два или более одночлена, соединённых знаками плюс или минус. В записи 2x+3, 4y-1 или 7m2+2m-9 каждый член имеет самостоятельный смысл.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677138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слагаемых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40575" y="457194"/>
            <a:ext cx="41433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Распределительное свойство умножения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096875" y="244639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одночлена на многочлен используется распределительное свойство: множитель снаружи скобок умножается на каждый член внутри скобок по отдельности.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96875" y="216030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правило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96875" y="427994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членов в скобках не изменяется, но после умножения каждый из них получает свой результат. Именно так раскрываются скобки в алгебраических выражениях.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096875" y="399385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сохраняется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096875" y="3363172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скобках не два, а три или больше слагаемых, правило остаётся тем же. Одночлен должен быть умножен на каждое слагаемое без пропусков.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096875" y="3077075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слагаемых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7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умножения одночлена на многочлен
</a:t>
            </a:r>
            <a:endParaRPr lang="en-US" sz="2847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раскрытия скобок и проверки результата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500547"/>
            <a:ext cx="4684800" cy="1329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умножения с ответами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помогают увидеть общий алгоритм: коэффициенты перемножаются, буквы объединяются, а знак учитывается в каждом члене результата.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одночлен умножается на каждое слагаемое, а знаки и коэффициенты обрабатываются отдельно.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«Умножение многочлена на одночлен»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228400" cy="8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умножаются коэффициенты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044977"/>
            <a:ext cx="26445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 перемножаются так же, как обычные числа: 4·3=12, -2·5=-10. Сначала определяют числовую часть, затем переходят к буквам.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2470775"/>
            <a:ext cx="26445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умножение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136450" y="3044977"/>
            <a:ext cx="26445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алгебраическом выражении коэффициент ставят перед буквенной частью. Поэтому 3x, -8a или 12mn читаются как числовая часть, умноженная на переменные.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136450" y="2470775"/>
            <a:ext cx="26445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результата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48225" y="3044977"/>
            <a:ext cx="26445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знаки одинаковые, произведение получается положительным. Если знаки разные, ответ будет отрицательным. Это правило нужно помнить до записи окончательного выражения.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48225" y="2470775"/>
            <a:ext cx="26445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произведения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40575" y="457194"/>
            <a:ext cx="41433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перемножаются буквенные множители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096875" y="244639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буквы одинаковые, показатели степеней складываются: x2·x3=x5, a·a4=a5. Это правило позволяет быстро объединять одинаковые множители в более короткую запись.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96875" y="216030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буквы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96875" y="427994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складывать показатели у разных букв и нельзя терять буквы в записи. Каждая переменная должна остаться в результате, если она была в исходном выражении.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096875" y="399385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096875" y="3363172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буквы разные, их просто записывают рядом: 2x·3y=6xy. Порядок букв при умножении не меняет ответ, потому что умножение переместительно.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096875" y="3077075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буквы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4546" y="1568300"/>
            <a:ext cx="2714808" cy="275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скобок на примере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63800" y="2434379"/>
            <a:ext cx="25332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4x(2x-3) первый результат получается из умножения 4x на 2x. После перемножения коэффициентов и букв выходит 8×2.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3800" y="1639401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член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167483" y="2434379"/>
            <a:ext cx="25332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результат получается из 4x·(-3). Здесь важно не потерять минус: произведение даёт -12x, поэтому итоговая запись становится 8×2-12x.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167483" y="1639401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член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вычислениях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36865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умножают только первый член в скобках и забывают о втором. Так получается неверный ответ, потому что каждое слагаемое должно быть умножено отдельно.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36850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раскрыты все скобки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957715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5m(2m+1) число 1 тоже участвует в умножении. Если его пропустить, получится неполный ответ и потеряется часть результата.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57700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 коэффициент 1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817440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одинаковых букв показатели нужно складывать. Например, 3a·a даёт 3a2, а не 3a. Иначе буквенная часть записана с ошибкой.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817425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записаны неверно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677152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самых частых ошибок — не заметить отрицательный множитель. Тогда знак результата меняется неправильно, и всё выражение становится неверным.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677138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Потерян знак минус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вызывает ошибки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сбиваются на знаках и числовых множителях, особенно при отрицательных значениях и устном счёте.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трудности связаны с коэффициентом и знаком; именно их нужно проверять в первую очередь.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при выполнении упражнений по теме; дата не указана.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8808" y="1394850"/>
            <a:ext cx="2563734" cy="2837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228400" cy="8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 отрицательный одночлен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044975"/>
            <a:ext cx="27480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модуль одночлена и умножьте его на каждый член скобок отдельно. Буквенные множители перемножайте по обычным правилам, а затем внимательно восстановите знак результата.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2470765"/>
            <a:ext cx="2748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числа и буквы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288714" y="3044975"/>
            <a:ext cx="27480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одночлен отрицательный, то после умножения каждый член многочлена получает противоположный знак. Поэтому выражение -3x(2x+7) превращается в -6x²-21x, а не в одно слагаемое.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288714" y="2470765"/>
            <a:ext cx="2748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влияет на все слагаемые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6525" y="457200"/>
            <a:ext cx="45774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правильность ответа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662825" y="22116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Замените букву удобным числом, например 1 или 2, и вычислите оба выражения. Если значения совпадают, это хороший признак правильного раскрытия скобок.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62826" y="19897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Подставьте простое число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62825" y="29612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не потерялся ли минус и не появился ли лишний плюс. Особое внимание уделяйте членам, которые получаются из отрицательного одночлена или отрицательных чисел в скобках.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662826" y="27393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знаки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62825" y="37109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умножения каждое слагаемое скобок должно дать свой результат. Если в исходной записи было два члена, в ответе тоже должно быть два члена до возможного упрощения.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62826" y="34890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Сверьте число слагаемых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62825" y="44605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Убедитесь, что числовые множители перемножены верно, а одинаковые буквы получили сумму показателей. Ошибка в степени или коэффициенте сразу меняет весь ответ.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662826" y="42386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коэффициенты и степени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результатов на нескольких примерах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всех примерах видно, что каждый член скобок даёт отдельный результат, а итог зависит от знака и коэффициента множителя.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скобок структура сохраняется, но числа и знаки меняются по правилу умножения.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учебной темы по алгебре; дата не указана.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667" y="3023153"/>
            <a:ext cx="40635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7314" y="3023153"/>
            <a:ext cx="348300" cy="46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1454" y="1034740"/>
            <a:ext cx="4644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площадь помогает понять правило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825262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S=ab показывает, что одна сторона может быть выражена числом, а другая — суммой. Тогда умножение на скобки означает вычисление площади по частям.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25112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прямоугольника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300884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часто нужен в текстовых задачах, где размеры зависят от переменной. Умение раскрывать скобки помогает записывать площадь, периметр и другие величины короче и удобнее.
</a:t>
            </a:r>
            <a:endParaRPr lang="en-US" sz="1085" dirty="0"/>
          </a:p>
        </p:txBody>
      </p:sp>
      <p:sp>
        <p:nvSpPr>
          <p:cNvPr id="14" name="Text 5"/>
          <p:cNvSpPr txBox="1"/>
          <p:nvPr/>
        </p:nvSpPr>
        <p:spPr>
          <a:xfrm>
            <a:off x="5300734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в задачах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063075" y="2108113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длина равна x+3, то её можно рассматривать как две части: x и 3. Каждая часть участвует в вычислении площади отдельно, а затем результаты складываются.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062925" y="1555312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с выражением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925565"/>
            <a:ext cx="4684800" cy="164656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примеры для 7 класса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как раскрываются скобки в коротких выражениях с разными буквами, знаками и коэффициентами.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«умножение многочлена на одночлен»; дата не указана.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сначала умножаются коэффициенты и буквы, затем учитываются знаки; количество слагаемых в ответе соответствует числу членов в скобках.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4546" y="1568300"/>
            <a:ext cx="2714808" cy="275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правило работает всегда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63800" y="2434379"/>
            <a:ext cx="25332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Распределительное свойство работает с любым многочленом, потому что одночлен умножается на каждое слагаемое отдельно. Поэтому правило не зависит от конкретных букв и чисел.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3800" y="1639401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Действует для любой суммы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167483" y="2434379"/>
            <a:ext cx="25332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удобно показать один одночлен слева и несколько стрелок к каждому члену скобок. Так видно, что результат складывается из отдельных произведений, а не получается сразу целиком.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167483" y="1639401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через стрелки
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850" y="1546310"/>
            <a:ext cx="468000" cy="46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6425" y="1546310"/>
            <a:ext cx="468000" cy="46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5150" y="3278360"/>
            <a:ext cx="410550" cy="46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850" y="3278960"/>
            <a:ext cx="468000" cy="46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умножение одночлена на многочлен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485850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действие помогает раскрывать скобки и приводить подобные члены. Благодаря этому выражения становятся короче, а дальнейшие вычисления — понятнее и быстрее.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1073900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выражений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66425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преобразовании уравнений часто нужно убрать скобки, чтобы перенести слагаемые и собрать неизвестные в одной части. Без этого шага многие задачи решить трудно.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354475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уравнений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6425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навык нужен для следующего изучения раскрытия скобок и преобразования формул. Он становится основой для более сложных действий в алгебре 7 класса.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5354475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новой теме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5850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геометрии формулы часто содержат сумму или разность в скобках. Умножение одночлена на многочлен позволяет записывать площадь и периметр в удобном виде.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1073900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и периметры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114740"/>
            <a:ext cx="4684800" cy="2101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Мини-повторение основных правил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вспомним главные шаги, которые помогают без ошибок раскрывать скобки и упрощать выражения.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работают вместе: сначала умножение каждого члена, затем коэффициенты, степени и знаки. Так получается правильный ответ без пропусков.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правила темы «умножение многочлена на одночлен»; дата не указана.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многочлена на одночлен строится на распределительном свойстве. Если внимательно умножать каждый член, следить за знаками и степенями, ответы будут точными и понятными.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запомнить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2026-05-29T23:41:41Z</dcterms:created>
  <dcterms:modified xsi:type="dcterms:W3CDTF">2026-05-29T23:41:41Z</dcterms:modified>
</cp:coreProperties>
</file>