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«Когда волнуется желтеющая нива…» М. Ю. Лермонтова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природе, памяти и душе: путь от тревоги к покою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пейзажная лирика XIX 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показывает, как в русской поэзии природа становится языком чувств и размышлений о душе человека.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создавалось и устроено стихотворение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 год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в 1837 году, в период зрелой лирики Лермонтова, когда особенно заметны темы одиночества и внутреннего поиска.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сюжета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событий в обычном смысле: смысл раскрывается через смену природных картин и настроений лирического героя.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строфы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состоит из четырёх строф, и каждая добавляет новую грань переживания — от наблюдения до духовного успокоения.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переживание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становится не действие, а чувство: природа помогает герою понять себя и прийти к внутреннему равновесию.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русской природы в стихотворении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конца лета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Желтеющая нива и свежий лес сразу создают ощущение русской природы в пору между летом и осенью. Картина кажется живой, просторной и немного задумчивой, но в ней нет мрака.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красота деталей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Румяная слива, ландыш серебристый и студёный ключ делают пейзаж особенно близким. Эти детали воспринимаются глазами, слухом и даже воображением, поэтому стихотворный мир кажется осязаемым и светлым.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строится от внешнего пейзажа к внутреннему состоянию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не просто описывает пейзаж, а настраивает читателя на внимательное, вдумчивое чтение. Внешняя картина сразу связана с внутренним состоянием человека.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строфа: природа в движении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природа показана через глаголы движения: нива волнуется, лес шумит, сад шумит. Так возникает ощущение живого пространства, которое словно дышит и меняется.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 строфе передают мягкий шелест и колебание, а не опасность. Поэтому движение природы воспринимается спокойно, как естественный ритм летнего или осеннего дня.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00" y="2766500"/>
            <a:ext cx="645900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8450" y="2766113"/>
            <a:ext cx="484425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8481" y="552075"/>
            <a:ext cx="565162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строфа: красота, цвет и запах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детали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Малиновая слива и серебристый ландыш создают яркий, но мягкий цветовой образ. Краски не резкие, а спокойные и нежные, как вечерний свет.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Прохлада ключа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Студёный ключ вводит ощущение свежести и чистоты. Этот образ словно освежает весь пейзаж и добавляет ему ясности, тишины и внутреннего покоя.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Чувственное восприятие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строфе природа ощущается сразу несколькими чувствами: её можно увидеть, услышать и почти почувствовать по запаху. Пейзаж становится особенно близким и живым.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настроения в стихотворении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линия движется плавно: каждое новое состояние не отменяет прежнее, а углубляет его.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чувство покоя становится самым сильным, поэтому стихотворение заканчивается на светлой и устойчивой ноте.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последовательности образов и интонации стихотворения М. Ю. Лермонтова «Когда волнуется желтеющая нива…»
</a:t>
            </a:r>
            <a:endParaRPr lang="en-US" sz="9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образа «таинственной сказки»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«Таинственная сказка» соединяет реальный пейзаж и мир воображения. Природа у Лермонтова будто скрывает за обычными деталями особый смысл, который нельзя увидеть сразу.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раскрывается романтическое восприятие мира: внешняя красота становится знаком внутренней тайны, а спокойный пейзаж — путём к мысли и душе.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показывает, что герой не просто смотрит на природу, а размышляет о ней. В знакомых картинах он чувствует что-то глубокое, почти волшебное.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покажем, как языковые средства помогают раскрыть смысл стихотворения.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делают пейзаж выразительным и связывают его с состоянием души лирического героя.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«Когда волнуется желтеющая нива…»
</a:t>
            </a:r>
            <a:endParaRPr lang="en-US" sz="9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наблюдатель природы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назван, но его присутствие чувствуется в каждом образе. Он замечает шум леса, движение нивы и тишину сада, потому что сам настроен на это внутренне.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каждому звуку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одиночество не мрачное, а сосредоточенное. Созерцая природу, герой постепенно освобождается от тревоги и находит состояние, в котором душе становится спокойно и светло.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душевного покоя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финальной части появляется молитвенное чувство: гармония достигается через благодарность, а не через внешнее событие.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ведут к тихому обращению к Богу в конце стихотворения.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строфы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«Когда волнуется желтеющая нива…»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ключевых образов природы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не только описывает место, но и передаёт чувство: простор, тишину, домашнее тепло, свежесть, нежность и спокойствие.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образы простора и живого движения, а затем — детали, создающие ощущение мягкой, уравновешенной красоты.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 М. Ю. Лермонтова «Когда волнуется желтеющая нива…»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ясные образы делают текст прозрачным: читатель быстро улавливает смысл и не теряется в подробностях.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и повторяющиеся звуки создают мелодичность. Стихотворение звучит почти как тихая песня, поэтому легко удерживается в памяти.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немного слов, но каждое слово точно подобрано. Это помогает запомнить не только отдельные строки, но и общий настрой произведения.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близки и понятны школьнику: нива, лес, сад, ключ. Знакомые картины сразу вызывают живое представление и быстрее откладываются в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строф стихотворения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 каждая строфа раскрывает новый этап движения от пейзажа к внутреннему покою.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движется последовательно: от наблюдения за природой к размышлению, а затем к тихому духовному итогу.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«Когда волнуется желтеющая нива…»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 контексте лирики Лермонтова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одиночества, знакомая поэту, здесь звучит мягче. Вместо конфликта с миром появляется стремление услышать природу и обрести душевное равновесие.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красота внешнего мира может поддержать человека. Пейзаж в стихотворении становится не украшением, а путём к внутреннему согласию.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раскрывается более светлая сторона его лирики. В этом тексте поэт не спорит с миром, а ищет в нём опору для спокойствия и веры.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анализа стихотворения на уроке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наблюдений к главной мысли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 заключается в том, что красота мира способна успокаивать человека. Тишина и созерцание помогают ему приблизиться к духовному покою.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произведения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Лермонтова — не просто фон. Она живёт, движется и помогает герою почувствовать, что мир может быть спокойным и гармоничным.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пейзаж поэт показывает состояние души. Когда герой внимательно смотрит на природу, тревога уходит, а вместо неё приходит внутреннее равновесие.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шкала стихотворения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состояниями происходит плавно: каждое новое чувство не отменяет предыдущее, а делает внутренний мир героя глубже и тише.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эмоции достигают максимальной устойчивости: стихотворение завершает не всплеск, а спокойное и светлое равновесие.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 М. Ю. Лермонтова «Когда волнуется желтеющая нива…»
</a:t>
            </a:r>
            <a:endParaRPr lang="en-US" sz="9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ведёт это стихотворение?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красота природы помогает человеку услышать себя, успокоить сердце и приблизиться к гармонии. Поэтому стихотворение оставляет светлое чувство покоя и доверия к миру.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2026-05-22T17:37:01Z</dcterms:created>
  <dcterms:modified xsi:type="dcterms:W3CDTF">2026-05-22T17:37:01Z</dcterms:modified>
</cp:coreProperties>
</file>