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соединения клетки
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соли и газы — основа клеточной жизни и обмена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265" y="1245327"/>
            <a:ext cx="3100864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клетке неорганические вещества
</a:t>
            </a:r>
            <a:endParaRPr lang="en-US" sz="2639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живёт не как изолированная «сухая» система: вода, ионы и газы поддерживают pH, осмотическое давление, электропроводность и работу ферментов, без которых невозможны дыхание, движение и передача сигналов.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неорганических соединений клетки
</a:t>
            </a:r>
            <a:endParaRPr lang="en-US" sz="1922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составляет большую часть массы живой клетки, но её количество сильно меняется в зависимости от ткани, возраста организма и интенсивности обмена веществ.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существуют в виде ионов и в составе твёрдых структур. Они участвуют в регуляции внутренней среды и формируют прочные элементы костей, зубов и панцирей.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газы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углекислый газ и азот необходимы для дыхания, газообмена и ряда биохимических превращений, связанных с поддержанием жизнедеятельности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и её особые свойства
</a:t>
            </a:r>
            <a:endParaRPr lang="en-US" sz="2740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Полярность молекулы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воды есть участки с частичным положительным и отрицательным зарядом, поэтому она легко взаимодействует с ионами и многими полярными веществами.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связи между молекулами воды создают высокое поверхностное натяжение, когезию и большую теплоёмкость, что делает среду клетки устойчивой и подвижной одновременно.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свойствам вода не только растворяет вещества, но и создаёт условия для протекания большинства клеточных реакций и переноса веществ.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Физико-химические свойства воды в клетке
</a:t>
            </a:r>
            <a:endParaRPr lang="en-US" sz="2354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теплоёмкость воды сглаживает резкие температурные колебания, защищая белки и мембраны клетки от перегрева и переохлаждения.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реакциях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средой для химических процессов и сама включается в них, например в гидролизе и фотолизе, а также в переносе растворённых веществ.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жизнь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плотность льда по сравнению с жидкой водой помогает сохранять водоёмы незамёрзшими до дна, что важно для выживания водных организмов зимой.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при испарении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теплота испарения делает воду эффективным средством охлаждения: при испарении с поверхности организма или листьев уходит значительное количество тепла.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из задания, обобщение по школьному курсу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воды в разных тканях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водонасыщены ткани с активным обменом и высокой скоростью процессов, а минерализованные структуры содержат минимум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ткань, тем выше её водное содержание; твёрдые ткани, напротив, богаты минеральными веществами.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соли: формы существования в клетке
</a:t>
            </a:r>
            <a:endParaRPr lang="en-US" sz="1977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ионы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соли находятся в виде ионов Na+, K+, Ca2+, Mg2+, Cl− и других частиц, которые определяют осмотическое давление, электропроводность и буферные свойства среды.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Нерастворимые соединения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солей входит в состав твёрдых структур, придавая прочность костям, зубам, раковинам и панцирям, где особенно важна механическая устойчивость.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малой концентрации ионы остаются биологически значимыми, потому что они участвуют в точной настройке процессов, от которой зависит работа клетки и тканей.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работают не изолированно: их дефицит или избыток быстро нарушает водный баланс, возбудимость клеток и передачу сигналов.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из школьного курса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ион связан с определённой задачей в клетке и организме.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ионы и их функции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Разность концентраций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снаружи больше растворённых веществ, вода выходит из клетки; если внутри концентрация выше, вода поступает в клетку через полупроницаемую мембрану.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тургора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приток или отток воды меняет тургор, а значит, влияет на упругость клеток, листьев и молодых стеблей.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Значение для 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особенно важно постоянство состава крови и тканевой жидкости: даже небольшие сдвиги осмотического давления нарушают работу клеток.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Осмос, тургор и движение воды через мембрану
</a:t>
            </a:r>
            <a:endParaRPr lang="en-US" sz="2136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кислотно-щелочного равновесия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действие буферных систем и сохранение pH в клеточной среде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418271"/>
            <a:ext cx="443582" cy="3548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3397" y="1418271"/>
            <a:ext cx="443582" cy="3548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газов в клеточном обмене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 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клеткам как конечный акцептор электронов в аэробном дыхании. Благодаря этому этапу образуется основная часть АТФ, обеспечивающей энергией синтез, транспорт и движение.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образуется при клеточном дыхании и удаляется из клетки как продукт обмена. Одновременно он влияет на кислотность среды и участвует в поддержании химического равновесия.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 биосинтез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становится частью аминокислот, нуклеотидов и других азотсодержащих молекул после включения в органические соединения. Без этого элемента невозможно образование белков, нуклеиновых кислот и многих метаболитов.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как структурный и сигнальный элемент
</a:t>
            </a:r>
            <a:endParaRPr lang="en-US" sz="213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 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Ca2+ часто служат внутренним сигналом, который быстро запускает деление, секрецию и другие клеточные реакции. Небольшое изменение их концентрации может заметно изменить работу клетки.
</a:t>
            </a:r>
            <a:endParaRPr lang="en-US" sz="1282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 свёртывание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необходим для мышечного сокращения и процессов свёртывания крови. Он участвует в последовательных реакциях, которые обеспечивают движение, остановку кровотечения и защиту организма от потери жидкости.
</a:t>
            </a:r>
            <a:endParaRPr lang="en-US" sz="1168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основная масса кальция сосредоточена в костях и зубах в составе минеральных солей. Это создаёт твёрдый опорный каркас, а также служит резервом элемента для организма.
</a:t>
            </a:r>
            <a:endParaRPr lang="en-US" sz="1325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кальций укрепляет клеточные стенки и мембраны, повышая устойчивость тканей. Его достаточное содержание особенно важно для роста молодых органов и сохранения целостности клеток.
</a:t>
            </a:r>
            <a:endParaRPr lang="en-US" sz="12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школьной биологии о функциях неорганических веществ клетки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воды и минеральных солей
</a:t>
            </a:r>
            <a:endParaRPr lang="en-US" sz="2138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один и тот же клеточный процесс может опираться на разные неорганические компоненты: вода создаёт среду, а соли задают точную настройку внутренней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преобладает количественно, но минеральные соли сильнее влияют на регуляцию. Вместе они обеспечивают и протекание реакций, и стабильность клеточных условий.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и работа ферментов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2756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Кофакторы ферментов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ферменты проявляют активность только при наличии ионов-кофакторов. Mg2+, Zn2+ и Fe2+ помогают формировать активный центр, связывать субстрат и проводить отдельные стадии реакции.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12079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концентрации ионов в клетке может ослабить или усилить ферментативные процессы. Даже небольшие сдвиги ионной силы среды влияют на скорость обмена веществ и эффективность реакций.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26762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отдельных элементов снижает активность ферментов, а значит, тормозит синтез веществ, энергетический обмен и рост клетки. Поэтому минеральный состав среды имеет прямое биологическое значение.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отклонения в содержании элементов заметно нарушают функции органов. Особенно важны железо, йод, натрий и калий, поскольку их баланс должен поддерживаться очень точно.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общеизвестные физиологические последствия минерального дисбаланса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минерального баланса и их последствия
</a:t>
            </a:r>
            <a:endParaRPr lang="en-US" sz="1969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приведены типичные примеры того, как дефицит или избыток отдельных элементов отражается на работе организма и клеток.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соединения у растений
</a:t>
            </a:r>
            <a:endParaRPr lang="en-US" sz="2609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K+, Mg2+, NO3− и PO43− необходимы растениям для роста и синтеза жизненно важных соединений. Без них нарушаются образование хлорофилла, накопление энергии и построение нуклеиновых кислот.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повышает прочность клеточных стенок и мембран, а кремний усиливает механическую устойчивость тканей. Эти элементы помогают растениям лучше переносить ветер, засуху и другие неблагоприятные условия.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урожайностью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состав почвы напрямую влияет на развитие растения, формирование органов и устойчивость к стрессу. Поэтому недостаток или избыток элементов быстро отражается на росте и урожайности.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тургор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тургор клеток, благодаря которому листья и молодые побеги сохраняют упругость. Она также служит средой для передвижения растворённых веществ и участвует в фотосинтезе.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соединения у животных
</a:t>
            </a:r>
            <a:endParaRPr lang="en-US" sz="2557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вода составляет основу крови, лимфы и тканевой жидкости. Она обеспечивает перенос веществ, поддерживает объём жидкостей и создаёт условия для нормальной работы клеток.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мышечная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 и калия необходимы для проведения нервных импульсов и сокращения мышц. Их строгое соотношение определяет возбудимость тканей и быстроту ответной реакции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 хлориды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нужен для костей, зубов и свёртывания крови, а хлориды участвуют в поддержании осмотического давления и в образовании соляной кислоты в желудке, необходимой для пищеварения.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контроль плазмы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плазмы крови регулируется особенно точно, потому что даже небольшие изменения быстро отражаются на работе органов. Это показывает, насколько чувствителен организм к минеральному балансу.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и распределение неорганических веществ
</a:t>
            </a:r>
            <a:pPr algn="l" indent="0" marL="0">
              <a:lnSpc>
                <a:spcPct val="90000"/>
              </a:lnSpc>
              <a:buNone/>
            </a:pPr>
            <a:r>
              <a:rPr lang="en-US" sz="2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воды и минеральных веществ от поступления в организм до их использования и выведения.
</a:t>
            </a:r>
            <a:endParaRPr lang="en-US" sz="2272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соединения и гомеостаз
</a:t>
            </a:r>
            <a:endParaRPr lang="en-US" sz="2548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жидкости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соли определяют количество жидкости внутри клеток и во внутренней среде организма. От этого зависят объём крови, давление, обмен веществ и нормальная работа органов.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Кислотно-щелочное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Буферные системы помогают удерживать pH в узких пределах. Без этого ферменты теряют активность, а белки меняют структуру, что нарушает течение биохимических реакций.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Возбудимость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ионов влияет на проведение импульсов, сокращение мышц и реакцию клеток на сигналы. Поэтому даже небольшие сдвиги минерального состава быстро отражаются на состоянии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сохраняется только при постоянном контроле водно-солевого баланса. Неорганические вещества помогают организму переносить изменения внешней среды и поддерживать жизнедеятельность.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вещества: основа клеточной устойчивости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минеральные соли и растворённые газы не просто присутствуют в клетке, а задают условия её жизни: от химических реакций до гомеостаза, роста и адаптации.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2026-06-01T14:07:38Z</dcterms:created>
  <dcterms:modified xsi:type="dcterms:W3CDTF">2026-06-01T14:07:38Z</dcterms:modified>
</cp:coreProperties>
</file>