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луга: живой мир рядом с нами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целая природная команда: растения, насекомые, птицы и зверьки живут вместе.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открытое пространство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легко узнать: здесь много трав и цветов, а деревьев почти нет. Он часто встречается у рек, озёр, в низинах и на полянах. Весной и летом луг особенно оживает и радует яркими красками, жужжанием и шорохом травы.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как природное сообщество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лугу всё связано: растения, животные, солнце, вода, воздух и почва помогают друг другу. Без этой связи луговая жизнь не смогла бы существовать.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трава и цветы защищают мелких животных от ветра и врагов. В зелёных зарослях удобно прятаться, отдыхать и искать пищу.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зверьки переносят семена на шерсти, лапках и в клюве. Так на лугу появляются новые растения, а природа обновляется.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лугу удерживает влагу и питательные вещества. Благодаря этому корни растений получают всё нужное для роста, как будто из природной кладовой.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всё запускает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травам расти, цвести и созревать. Без света луг не был бы таким зелёным, ярким и полным жизни.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луга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чаще всего растут злаки и разные травы. Их много, потому что им хватает света и места. Они быстро поднимаются вверх и образуют мягкий зелёный ковёр.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клевер, колокольчик, одуванчик и другие цветы делают луг пёстрым. Их яркие лепестки привлекают насекомых, а это очень важно для размножения растений.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луговых растений стебли невысокие и крепкие. Так им легче выдерживать ветер, открытое солнце и частое колыхание травы.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лугу — это не просто украшение. Они дают пчёлам, шмелям и бабочкам нектар и пыльцу, а растениям помогают образовывать семена.
</a:t>
            </a:r>
            <a:endParaRPr lang="en-US" sz="8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травам на лугу хватает света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высоких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почти нет высоких деревьев, поэтому солнечные лучи свободно доходят до земли. Травы получают свет с утра до вечера и могут активно расти.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Успевают за тёплый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 помогают многим луговым растениям быстро цвести и созревать. За тёплое время они успевают дать семена и подготовиться к новому сезону.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не мешают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растения не закрывают соседей так сильно, как деревья в лесу. Каждый стебель старается подняться к свету, поэтому зелёный покров остаётся живым и густым.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среди трав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луговой траве живут кузнечики, жуки, бабочки и муравьи. Одни прыгают, другие ползают, а третьи перелетают с цветка на цветок, будто спешат по своим важным делам.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Паучьи ловушки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тоже любят луг. Они прячутся между стеблями и ловят мелких насекомых. Для них трава — удобный дом и настоящая охотничья площадка.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зверьки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растений можно встретить мышей и зайцев. Они ищут корм, прячутся от опасности и используют густую траву как надёжное укрытие.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Проворные ящерицы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любят тёплые места на лугу и быстро бегают по земле. Им удобно греться на солнце и скрываться в траве, если рядом кто-то появился.
</a:t>
            </a:r>
            <a:endParaRPr lang="en-US" sz="9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лугом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за 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трясогузки и скворцы часто летают над лугом в поисках корма. Они ловят насекомых прямо в воздухе или среди травы, не оставляя им шансов на скуку.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открытого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любят открытые пространства и поют высоко над лугом. Их песня слышна далеко и делает летнее утро особенно весёлым и звонким.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рядом с травой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выбирают места возле лугов, потому что там удобно строить гнёзда и находить пищу. Высокая трава помогает скрыть потомство от врагов.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уменьшают число вредных насекомых и помогают распространять семена некоторых растений. Так они становятся настоящими помощниками луговой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луг кормит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Коровы, козы и лошади питаются луговыми травами. Для них луг — это щедрый зелёный стол, на котором почти всегда найдётся свежий корм.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Пчёлам, бабочкам и шмелям нужны нектар и пыльца. Луга дают им пищу, а насекомые в ответ помогают растениям размножаться.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обитатели луга едят семена, листья и мягкие стебельки. Даже маленькая травинка может стать важной частью чьего-то обеда.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диких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лугу кормятся и дикие животные. Здесь они находят зелёную пищу, прячутся в высокой траве и набираются сил.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на лугу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шмеля над ромашкой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садится на цветок, и его мохнатые лапки собирают пыльцу. Потом он перелетает к другому растению, и пыльца оказывается там, где нужно. Так на лугу появляются новые семена и молодые ростки.
</a:t>
            </a:r>
            <a:endParaRPr lang="en-US" sz="98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 цветочном поле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медленно кружит над лугом и выбирает самые яркие цветы. Пока она пьёт сладкий нектар, пыльца прилипает к её телу. Когда бабочка улетает дальше, она невольно помогает растениям.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пчёлы так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работают на лугу почти без отдыха. Они переносят пыльцу между цветками и помогают растениям давать плоды. Если таких помощников станет мало, цветов и семян тоже станет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невидимый помощник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 после дождя и помогает растениям не пересыхать в жару. Для луговых трав это очень важно, ведь без влаги им трудно расти.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есть питательные вещества, которые нужны корням. Они попадают в растения из почвы и помогают им становиться крепкими, зелёными и высокими.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микроорганизмы разлагают остатки растений и животных. Из них образуется перегной, который делает почву более плодородной и помогает новому лугу жить дальше.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червей и жуков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жуки и другие маленькие жители рыхлят землю. Благодаря их труду почва становится мягче, а корням легче дышать и тянуться вниз.
</a:t>
            </a:r>
            <a:endParaRPr lang="en-US" sz="12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жизни на лугу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 и почва помогают растениям расти, а затем эта жизнь поддерживает насекомых, птиц и почву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 разные времена года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луг особенно пёстрый и шумный. Цветут травы, гудят пчёлы, порхают бабочки, а птицы выводят птенцов. В тёплые дни здесь кипит жизнь почти без остановки.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растения завершают цветение и образуют семена. Травы желтеют, но луг ещё долго кормит животных, а созревшие семена помогают новым растениям появиться следующей весной.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луг быстро оживает: появляются молодые ростки, первая зелень и ранние цветы. Влажная земля помогает растениям расти, а насекомые начинают искать нектар.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над землёй жизнь почти не заметна. Но под снегом, в корнях и в укрытиях сохраняются семена, насекомые и мелкие животные, чтобы снова проснуться весной.
</a:t>
            </a:r>
            <a:endParaRPr lang="en-US" sz="8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луг отличается от леса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солнце свободно освещает землю почти весь день. В лесу свет задерживают кроны деревьев, поэтому под ними растут другие растения и живут другие обитатели.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главные растения — травы и цветы, а в лесу — деревья и кустарники. Из-за этого внешний вид, запахи и даже звуки этих мест сильно отличаются.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Луговым животным нужны открытые пространства, высокая трава и много цветов. Поэтому здесь чаще встретишь кузнечиков, бабочек, жаворонков и зайцев, а не лесных жителей.
</a:t>
            </a:r>
            <a:endParaRPr lang="en-US" sz="9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рядом с человеком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используют как пастбища и для заготовки сена. Домашние животные получают здесь корм, а люди — полезный материал на зиму. Это старинная и очень важная работа.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Цветущий луг радует глаз, дарит свежий воздух и хорошее настроение. На нём приятно гулять, наблюдать за бабочками и слушать пение птиц, если вести себя тихо.
</a:t>
            </a:r>
            <a:endParaRPr lang="en-US" sz="1249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луга позволяет сохранить его красоту и пользу надолго. Если не вредить природе, луг продолжает кормить животных, украшать местность и радовать людей каждый год.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лишнего шума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луг не страдал, люди не должны оставлять мусор, ломать травы и тревожить животных. Тогда растения успевают цвести, а луг остаётся живым и аккуратным.
</a:t>
            </a:r>
            <a:endParaRPr lang="en-US" sz="12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редких обитателях луга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цветок у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тропинки вырос редкий цветок с тонким стебельком и нежными лепестками. Его почти не замечают, а зря: один неосторожный шаг может повредить растение, которое жило здесь много лет.
</a:t>
            </a:r>
            <a:endParaRPr lang="en-US" sz="904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для маленького насекомого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высокой траве прячется крошечный жук или бабочка, которой нужен покой и укрытие. Когда траву слишком часто косят или топчут, таким жителям становится негде укрыться от ветра и врагов.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костра трава темнеет, а земля долго остаётся бедной и сухой. Редким растениям трудно вернуться туда снова, поэтому даже маленький огонь может оставить на лугу большой след.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458" y="1959900"/>
            <a:ext cx="2445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лугу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 тропинкам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бегать по высокой траве, а идти по дорожке. Так растения не ломаются, а животные не пугаются и могут спокойно прятаться рядом.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срывать все цветы в букет или ловить насекомых. Один цветок радует глаз, а на лугу он ещё нужен пчёлам и другим жителям.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наблюдать за лугом тихо, не трогая травы и гнёзда. Внимательный взгляд замечает больше, чем шумные игры, и природе от этого легче.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ничего не оставлять на земле. Бумага, пластик и стекло мешают растениям, животным и людям, которые придут сюда позже.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луг важен для природы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живут насекомые, птицы, мелкие звери и множество растений. Каждый находит здесь своё место, поэтому луг помогает поддерживать большое разнообразие живой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цветы, семена и высокая зелень дают животным еду и безопасные укрытия. Без такого пространства многим видам было бы труднее выжить и вырастить потомство.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землю, а перегной делает её плодородной. Луг помогает почве сохранять влагу и не так быстро высыхать в жаркие дни.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Цветущий луг делает местность живой, яркой и разнообразной. Он украшает поля и берега рек, а ещё показывает, как дружно могут жить разные части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наблюдать на лугу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цветы пчёл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заметить, какие цветы чаще всего посещают пчёлы и шмели. Обычно они выбирают растения с яркими лепестками и сладким нектаром, ведь там их ждёт угощение.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кузнечиков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очень тихо, в траве можно увидеть кузнечиков и жуков. Они быстро прыгают и прячутся, будто играют в весёлую, но очень осторожную игру.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на лугу особенно хорошо слышны птицы. Их голоса подсказывают, какие виды живут рядом, и делают прогулку похожей на маленький концерт природы.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трава становится ярче, а запах луга — сильнее. Насекомых и птиц часто становится заметнее, потому что влажная земля и растения оживают быстрее.
</a:t>
            </a:r>
            <a:endParaRPr lang="en-US" sz="9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разрушить луг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костры и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лугу разводят костры или оставляют мусор, страдают растения и животные. Земля портится, а редким видам становится труднее вернуться на прежнее место.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вытаптывание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лугу много ходят вне тропинок, ломается трава и разрушаются укрытия насекомых. Животные теряют места, где могли прятаться и находить пищу.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лета: раннее скашивание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траву скашивают слишком рано, семена не успевают созреть. Тогда новым растениям сложнее вырасти, и луг постепенно становится беднее.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время: пожары и уничтожение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намеренное уничтожение растений вредят сильнее всего. После них долго восстанавливаются и трава, и животные, которым нужен живой, зелёный луг.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живой мир рядом с нами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объединяет травы, цветы, насекомых, птиц, почву и воду в один дружный дом. Если беречь его, он и дальше будет кормить, радовать и удивлять.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2026-05-26T08:47:49Z</dcterms:created>
  <dcterms:modified xsi:type="dcterms:W3CDTF">2026-05-26T08:47:49Z</dcterms:modified>
</cp:coreProperties>
</file>